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6" r:id="rId6"/>
    <p:sldId id="257" r:id="rId7"/>
    <p:sldId id="267" r:id="rId8"/>
    <p:sldId id="263" r:id="rId9"/>
    <p:sldId id="264" r:id="rId10"/>
    <p:sldId id="265" r:id="rId11"/>
    <p:sldId id="268" r:id="rId12"/>
    <p:sldId id="258" r:id="rId13"/>
    <p:sldId id="269" r:id="rId14"/>
    <p:sldId id="259" r:id="rId15"/>
    <p:sldId id="260" r:id="rId16"/>
    <p:sldId id="262" r:id="rId17"/>
    <p:sldId id="261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8AB"/>
    <a:srgbClr val="013C66"/>
    <a:srgbClr val="FF9D00"/>
    <a:srgbClr val="FFEACD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1911B-106E-4125-A02E-057232D2E097}" v="134" dt="2023-08-22T22:54:08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R Pearce" userId="S::tamara.r.pearce@tmr.qld.gov.au::502fa943-eb97-4d94-8c48-dfe82f47c4c6" providerId="AD" clId="Web-{7BD2E5BD-3166-2001-965B-68D02E252706}"/>
    <pc:docChg chg="addSld modSld">
      <pc:chgData name="Tamara R Pearce" userId="S::tamara.r.pearce@tmr.qld.gov.au::502fa943-eb97-4d94-8c48-dfe82f47c4c6" providerId="AD" clId="Web-{7BD2E5BD-3166-2001-965B-68D02E252706}" dt="2023-08-21T03:47:18.584" v="33" actId="688"/>
      <pc:docMkLst>
        <pc:docMk/>
      </pc:docMkLst>
      <pc:sldChg chg="modSp">
        <pc:chgData name="Tamara R Pearce" userId="S::tamara.r.pearce@tmr.qld.gov.au::502fa943-eb97-4d94-8c48-dfe82f47c4c6" providerId="AD" clId="Web-{7BD2E5BD-3166-2001-965B-68D02E252706}" dt="2023-08-21T03:45:25.769" v="27" actId="1076"/>
        <pc:sldMkLst>
          <pc:docMk/>
          <pc:sldMk cId="279051972" sldId="257"/>
        </pc:sldMkLst>
        <pc:picChg chg="mod">
          <ac:chgData name="Tamara R Pearce" userId="S::tamara.r.pearce@tmr.qld.gov.au::502fa943-eb97-4d94-8c48-dfe82f47c4c6" providerId="AD" clId="Web-{7BD2E5BD-3166-2001-965B-68D02E252706}" dt="2023-08-21T03:45:25.769" v="27" actId="1076"/>
          <ac:picMkLst>
            <pc:docMk/>
            <pc:sldMk cId="279051972" sldId="257"/>
            <ac:picMk id="22" creationId="{5400903E-3B29-4FF1-B8CC-51CD8BB86AF5}"/>
          </ac:picMkLst>
        </pc:picChg>
        <pc:picChg chg="mod">
          <ac:chgData name="Tamara R Pearce" userId="S::tamara.r.pearce@tmr.qld.gov.au::502fa943-eb97-4d94-8c48-dfe82f47c4c6" providerId="AD" clId="Web-{7BD2E5BD-3166-2001-965B-68D02E252706}" dt="2023-08-21T03:42:10.453" v="0" actId="1076"/>
          <ac:picMkLst>
            <pc:docMk/>
            <pc:sldMk cId="279051972" sldId="257"/>
            <ac:picMk id="24" creationId="{33C39B2C-458B-4374-A7BB-2E3EBC4D1695}"/>
          </ac:picMkLst>
        </pc:picChg>
      </pc:sldChg>
      <pc:sldChg chg="addSp delSp modSp new">
        <pc:chgData name="Tamara R Pearce" userId="S::tamara.r.pearce@tmr.qld.gov.au::502fa943-eb97-4d94-8c48-dfe82f47c4c6" providerId="AD" clId="Web-{7BD2E5BD-3166-2001-965B-68D02E252706}" dt="2023-08-21T03:47:18.584" v="33" actId="688"/>
        <pc:sldMkLst>
          <pc:docMk/>
          <pc:sldMk cId="2417539278" sldId="259"/>
        </pc:sldMkLst>
        <pc:spChg chg="del">
          <ac:chgData name="Tamara R Pearce" userId="S::tamara.r.pearce@tmr.qld.gov.au::502fa943-eb97-4d94-8c48-dfe82f47c4c6" providerId="AD" clId="Web-{7BD2E5BD-3166-2001-965B-68D02E252706}" dt="2023-08-21T03:42:59.282" v="2"/>
          <ac:spMkLst>
            <pc:docMk/>
            <pc:sldMk cId="2417539278" sldId="259"/>
            <ac:spMk id="2" creationId="{236C3EBC-73C7-D89C-11D8-3B0A8DA78C53}"/>
          </ac:spMkLst>
        </pc:spChg>
        <pc:spChg chg="del">
          <ac:chgData name="Tamara R Pearce" userId="S::tamara.r.pearce@tmr.qld.gov.au::502fa943-eb97-4d94-8c48-dfe82f47c4c6" providerId="AD" clId="Web-{7BD2E5BD-3166-2001-965B-68D02E252706}" dt="2023-08-21T03:43:01.110" v="3"/>
          <ac:spMkLst>
            <pc:docMk/>
            <pc:sldMk cId="2417539278" sldId="259"/>
            <ac:spMk id="3" creationId="{1DBBF685-F8A6-CC56-5A16-4981421BE217}"/>
          </ac:spMkLst>
        </pc:spChg>
        <pc:picChg chg="add mod">
          <ac:chgData name="Tamara R Pearce" userId="S::tamara.r.pearce@tmr.qld.gov.au::502fa943-eb97-4d94-8c48-dfe82f47c4c6" providerId="AD" clId="Web-{7BD2E5BD-3166-2001-965B-68D02E252706}" dt="2023-08-21T03:47:18.584" v="33" actId="688"/>
          <ac:picMkLst>
            <pc:docMk/>
            <pc:sldMk cId="2417539278" sldId="259"/>
            <ac:picMk id="5" creationId="{B121E99D-BD16-E433-BD12-F5D901E2DCF1}"/>
          </ac:picMkLst>
        </pc:picChg>
        <pc:picChg chg="add mod">
          <ac:chgData name="Tamara R Pearce" userId="S::tamara.r.pearce@tmr.qld.gov.au::502fa943-eb97-4d94-8c48-dfe82f47c4c6" providerId="AD" clId="Web-{7BD2E5BD-3166-2001-965B-68D02E252706}" dt="2023-08-21T03:43:31.579" v="12" actId="14100"/>
          <ac:picMkLst>
            <pc:docMk/>
            <pc:sldMk cId="2417539278" sldId="259"/>
            <ac:picMk id="7" creationId="{4AFD8566-973B-D712-1908-FA743FCED282}"/>
          </ac:picMkLst>
        </pc:picChg>
      </pc:sldChg>
      <pc:sldChg chg="addSp modSp new">
        <pc:chgData name="Tamara R Pearce" userId="S::tamara.r.pearce@tmr.qld.gov.au::502fa943-eb97-4d94-8c48-dfe82f47c4c6" providerId="AD" clId="Web-{7BD2E5BD-3166-2001-965B-68D02E252706}" dt="2023-08-21T03:44:50.878" v="26" actId="1076"/>
        <pc:sldMkLst>
          <pc:docMk/>
          <pc:sldMk cId="495438969" sldId="260"/>
        </pc:sldMkLst>
        <pc:picChg chg="add mod">
          <ac:chgData name="Tamara R Pearce" userId="S::tamara.r.pearce@tmr.qld.gov.au::502fa943-eb97-4d94-8c48-dfe82f47c4c6" providerId="AD" clId="Web-{7BD2E5BD-3166-2001-965B-68D02E252706}" dt="2023-08-21T03:44:50.878" v="26" actId="1076"/>
          <ac:picMkLst>
            <pc:docMk/>
            <pc:sldMk cId="495438969" sldId="260"/>
            <ac:picMk id="3" creationId="{3D18D29F-2459-A34C-C74E-78F916950F38}"/>
          </ac:picMkLst>
        </pc:picChg>
        <pc:picChg chg="add mod">
          <ac:chgData name="Tamara R Pearce" userId="S::tamara.r.pearce@tmr.qld.gov.au::502fa943-eb97-4d94-8c48-dfe82f47c4c6" providerId="AD" clId="Web-{7BD2E5BD-3166-2001-965B-68D02E252706}" dt="2023-08-21T03:44:49.597" v="25" actId="1076"/>
          <ac:picMkLst>
            <pc:docMk/>
            <pc:sldMk cId="495438969" sldId="260"/>
            <ac:picMk id="5" creationId="{9970914B-19F1-3ED4-73E1-C5316F7DFB3D}"/>
          </ac:picMkLst>
        </pc:picChg>
        <pc:picChg chg="add mod">
          <ac:chgData name="Tamara R Pearce" userId="S::tamara.r.pearce@tmr.qld.gov.au::502fa943-eb97-4d94-8c48-dfe82f47c4c6" providerId="AD" clId="Web-{7BD2E5BD-3166-2001-965B-68D02E252706}" dt="2023-08-21T03:44:48.409" v="24" actId="1076"/>
          <ac:picMkLst>
            <pc:docMk/>
            <pc:sldMk cId="495438969" sldId="260"/>
            <ac:picMk id="7" creationId="{937AE228-7434-C0B9-1349-B7F635A1527E}"/>
          </ac:picMkLst>
        </pc:picChg>
      </pc:sldChg>
    </pc:docChg>
  </pc:docChgLst>
  <pc:docChgLst>
    <pc:chgData name="Renee C Kennedy" userId="ee54f460-4a78-43a5-b620-aa274643fc0f" providerId="ADAL" clId="{AA6DBD2A-855A-4A00-BB13-82B704360921}"/>
    <pc:docChg chg="undo custSel addSld modSld">
      <pc:chgData name="Renee C Kennedy" userId="ee54f460-4a78-43a5-b620-aa274643fc0f" providerId="ADAL" clId="{AA6DBD2A-855A-4A00-BB13-82B704360921}" dt="2023-08-21T03:17:46.685" v="1288" actId="18131"/>
      <pc:docMkLst>
        <pc:docMk/>
      </pc:docMkLst>
      <pc:sldChg chg="addSp delSp modSp mod">
        <pc:chgData name="Renee C Kennedy" userId="ee54f460-4a78-43a5-b620-aa274643fc0f" providerId="ADAL" clId="{AA6DBD2A-855A-4A00-BB13-82B704360921}" dt="2023-08-21T03:17:46.685" v="1288" actId="18131"/>
        <pc:sldMkLst>
          <pc:docMk/>
          <pc:sldMk cId="3657344227" sldId="256"/>
        </pc:sldMkLst>
        <pc:spChg chg="del mod">
          <ac:chgData name="Renee C Kennedy" userId="ee54f460-4a78-43a5-b620-aa274643fc0f" providerId="ADAL" clId="{AA6DBD2A-855A-4A00-BB13-82B704360921}" dt="2023-08-21T03:12:09.101" v="1269" actId="478"/>
          <ac:spMkLst>
            <pc:docMk/>
            <pc:sldMk cId="3657344227" sldId="256"/>
            <ac:spMk id="2" creationId="{9965B4DD-CE5D-46E8-B66F-C3018908C64F}"/>
          </ac:spMkLst>
        </pc:spChg>
        <pc:spChg chg="del">
          <ac:chgData name="Renee C Kennedy" userId="ee54f460-4a78-43a5-b620-aa274643fc0f" providerId="ADAL" clId="{AA6DBD2A-855A-4A00-BB13-82B704360921}" dt="2023-08-21T03:04:16.200" v="1248" actId="478"/>
          <ac:spMkLst>
            <pc:docMk/>
            <pc:sldMk cId="3657344227" sldId="256"/>
            <ac:spMk id="3" creationId="{1C1C1A48-8513-44D3-ACAD-C9155876BD17}"/>
          </ac:spMkLst>
        </pc:spChg>
        <pc:spChg chg="add del mod">
          <ac:chgData name="Renee C Kennedy" userId="ee54f460-4a78-43a5-b620-aa274643fc0f" providerId="ADAL" clId="{AA6DBD2A-855A-4A00-BB13-82B704360921}" dt="2023-08-21T03:16:01.831" v="1270" actId="478"/>
          <ac:spMkLst>
            <pc:docMk/>
            <pc:sldMk cId="3657344227" sldId="256"/>
            <ac:spMk id="4" creationId="{2C3232F8-99AE-4211-BB04-C1D69BD7B3F2}"/>
          </ac:spMkLst>
        </pc:spChg>
        <pc:spChg chg="add del">
          <ac:chgData name="Renee C Kennedy" userId="ee54f460-4a78-43a5-b620-aa274643fc0f" providerId="ADAL" clId="{AA6DBD2A-855A-4A00-BB13-82B704360921}" dt="2023-08-21T03:03:07.125" v="1236" actId="22"/>
          <ac:spMkLst>
            <pc:docMk/>
            <pc:sldMk cId="3657344227" sldId="256"/>
            <ac:spMk id="5" creationId="{BC56C1AA-213D-4E40-92D7-EE77B35C282A}"/>
          </ac:spMkLst>
        </pc:spChg>
        <pc:spChg chg="add del">
          <ac:chgData name="Renee C Kennedy" userId="ee54f460-4a78-43a5-b620-aa274643fc0f" providerId="ADAL" clId="{AA6DBD2A-855A-4A00-BB13-82B704360921}" dt="2023-08-21T03:03:23.344" v="1238" actId="22"/>
          <ac:spMkLst>
            <pc:docMk/>
            <pc:sldMk cId="3657344227" sldId="256"/>
            <ac:spMk id="7" creationId="{F69A38EF-D10E-402D-9197-5560F8C55B4B}"/>
          </ac:spMkLst>
        </pc:spChg>
        <pc:spChg chg="add del">
          <ac:chgData name="Renee C Kennedy" userId="ee54f460-4a78-43a5-b620-aa274643fc0f" providerId="ADAL" clId="{AA6DBD2A-855A-4A00-BB13-82B704360921}" dt="2023-08-21T03:03:35.442" v="1240" actId="22"/>
          <ac:spMkLst>
            <pc:docMk/>
            <pc:sldMk cId="3657344227" sldId="256"/>
            <ac:spMk id="9" creationId="{D5228BCA-C1E4-463E-88F2-683D84EB80D2}"/>
          </ac:spMkLst>
        </pc:spChg>
        <pc:spChg chg="add del">
          <ac:chgData name="Renee C Kennedy" userId="ee54f460-4a78-43a5-b620-aa274643fc0f" providerId="ADAL" clId="{AA6DBD2A-855A-4A00-BB13-82B704360921}" dt="2023-08-21T03:03:39.137" v="1242" actId="22"/>
          <ac:spMkLst>
            <pc:docMk/>
            <pc:sldMk cId="3657344227" sldId="256"/>
            <ac:spMk id="11" creationId="{F28846D2-6623-4FCB-B44B-E7F68F78C05A}"/>
          </ac:spMkLst>
        </pc:spChg>
        <pc:spChg chg="add del">
          <ac:chgData name="Renee C Kennedy" userId="ee54f460-4a78-43a5-b620-aa274643fc0f" providerId="ADAL" clId="{AA6DBD2A-855A-4A00-BB13-82B704360921}" dt="2023-08-21T03:06:24.343" v="1250" actId="478"/>
          <ac:spMkLst>
            <pc:docMk/>
            <pc:sldMk cId="3657344227" sldId="256"/>
            <ac:spMk id="14" creationId="{84D2F0F9-E996-41C0-94D8-0D35D1C3D88E}"/>
          </ac:spMkLst>
        </pc:spChg>
        <pc:spChg chg="add del mod ord topLvl">
          <ac:chgData name="Renee C Kennedy" userId="ee54f460-4a78-43a5-b620-aa274643fc0f" providerId="ADAL" clId="{AA6DBD2A-855A-4A00-BB13-82B704360921}" dt="2023-08-21T03:12:04.567" v="1268" actId="478"/>
          <ac:spMkLst>
            <pc:docMk/>
            <pc:sldMk cId="3657344227" sldId="256"/>
            <ac:spMk id="18" creationId="{32B1C98C-C53F-408D-A0D2-F349D94BA524}"/>
          </ac:spMkLst>
        </pc:spChg>
        <pc:grpChg chg="add del mod">
          <ac:chgData name="Renee C Kennedy" userId="ee54f460-4a78-43a5-b620-aa274643fc0f" providerId="ADAL" clId="{AA6DBD2A-855A-4A00-BB13-82B704360921}" dt="2023-08-21T03:12:03.896" v="1267" actId="478"/>
          <ac:grpSpMkLst>
            <pc:docMk/>
            <pc:sldMk cId="3657344227" sldId="256"/>
            <ac:grpSpMk id="19" creationId="{9EBECD7A-3F61-4E3A-B6AD-87B39692829A}"/>
          </ac:grpSpMkLst>
        </pc:grpChg>
        <pc:graphicFrameChg chg="add del mod">
          <ac:chgData name="Renee C Kennedy" userId="ee54f460-4a78-43a5-b620-aa274643fc0f" providerId="ADAL" clId="{AA6DBD2A-855A-4A00-BB13-82B704360921}" dt="2023-08-21T03:08:26.026" v="1256" actId="478"/>
          <ac:graphicFrameMkLst>
            <pc:docMk/>
            <pc:sldMk cId="3657344227" sldId="256"/>
            <ac:graphicFrameMk id="15" creationId="{D3BF60A7-5143-4DFD-90B4-040698591DD9}"/>
          </ac:graphicFrameMkLst>
        </pc:graphicFrameChg>
        <pc:picChg chg="add mod modCrop">
          <ac:chgData name="Renee C Kennedy" userId="ee54f460-4a78-43a5-b620-aa274643fc0f" providerId="ADAL" clId="{AA6DBD2A-855A-4A00-BB13-82B704360921}" dt="2023-08-21T03:17:46.685" v="1288" actId="18131"/>
          <ac:picMkLst>
            <pc:docMk/>
            <pc:sldMk cId="3657344227" sldId="256"/>
            <ac:picMk id="6" creationId="{2789102E-8833-42C9-9E56-ED749AF8A5B2}"/>
          </ac:picMkLst>
        </pc:picChg>
        <pc:picChg chg="add mod">
          <ac:chgData name="Renee C Kennedy" userId="ee54f460-4a78-43a5-b620-aa274643fc0f" providerId="ADAL" clId="{AA6DBD2A-855A-4A00-BB13-82B704360921}" dt="2023-08-21T03:04:14.301" v="1247" actId="1076"/>
          <ac:picMkLst>
            <pc:docMk/>
            <pc:sldMk cId="3657344227" sldId="256"/>
            <ac:picMk id="13" creationId="{EFBD1525-12F8-402B-88EF-0F1D8E3BCC73}"/>
          </ac:picMkLst>
        </pc:picChg>
        <pc:picChg chg="add del mod topLvl">
          <ac:chgData name="Renee C Kennedy" userId="ee54f460-4a78-43a5-b620-aa274643fc0f" providerId="ADAL" clId="{AA6DBD2A-855A-4A00-BB13-82B704360921}" dt="2023-08-21T03:12:03.896" v="1267" actId="478"/>
          <ac:picMkLst>
            <pc:docMk/>
            <pc:sldMk cId="3657344227" sldId="256"/>
            <ac:picMk id="17" creationId="{F6D1E282-AE92-4D1F-92F9-799E9711DC62}"/>
          </ac:picMkLst>
        </pc:picChg>
      </pc:sldChg>
      <pc:sldChg chg="addSp delSp modSp new mod">
        <pc:chgData name="Renee C Kennedy" userId="ee54f460-4a78-43a5-b620-aa274643fc0f" providerId="ADAL" clId="{AA6DBD2A-855A-4A00-BB13-82B704360921}" dt="2023-08-18T04:36:16.122" v="1234" actId="1076"/>
        <pc:sldMkLst>
          <pc:docMk/>
          <pc:sldMk cId="279051972" sldId="257"/>
        </pc:sldMkLst>
        <pc:spChg chg="del">
          <ac:chgData name="Renee C Kennedy" userId="ee54f460-4a78-43a5-b620-aa274643fc0f" providerId="ADAL" clId="{AA6DBD2A-855A-4A00-BB13-82B704360921}" dt="2023-08-17T05:24:05.795" v="35" actId="478"/>
          <ac:spMkLst>
            <pc:docMk/>
            <pc:sldMk cId="279051972" sldId="257"/>
            <ac:spMk id="2" creationId="{B0467E2E-1B4A-4925-84C6-82FB4E52F124}"/>
          </ac:spMkLst>
        </pc:spChg>
        <pc:spChg chg="del mod">
          <ac:chgData name="Renee C Kennedy" userId="ee54f460-4a78-43a5-b620-aa274643fc0f" providerId="ADAL" clId="{AA6DBD2A-855A-4A00-BB13-82B704360921}" dt="2023-08-17T05:24:04.345" v="34" actId="478"/>
          <ac:spMkLst>
            <pc:docMk/>
            <pc:sldMk cId="279051972" sldId="257"/>
            <ac:spMk id="3" creationId="{931C4EB9-B3F8-47D0-996F-78A6A455B8A7}"/>
          </ac:spMkLst>
        </pc:spChg>
        <pc:spChg chg="add del">
          <ac:chgData name="Renee C Kennedy" userId="ee54f460-4a78-43a5-b620-aa274643fc0f" providerId="ADAL" clId="{AA6DBD2A-855A-4A00-BB13-82B704360921}" dt="2023-08-17T05:24:57.403" v="37" actId="22"/>
          <ac:spMkLst>
            <pc:docMk/>
            <pc:sldMk cId="279051972" sldId="257"/>
            <ac:spMk id="5" creationId="{90E4D7D1-E695-4DDC-A29B-B2A676A1EA99}"/>
          </ac:spMkLst>
        </pc:spChg>
        <pc:spChg chg="add del">
          <ac:chgData name="Renee C Kennedy" userId="ee54f460-4a78-43a5-b620-aa274643fc0f" providerId="ADAL" clId="{AA6DBD2A-855A-4A00-BB13-82B704360921}" dt="2023-08-17T05:25:08.293" v="39" actId="478"/>
          <ac:spMkLst>
            <pc:docMk/>
            <pc:sldMk cId="279051972" sldId="257"/>
            <ac:spMk id="7" creationId="{31C278EE-4BEF-4BF4-87D2-2CFE03D87AEF}"/>
          </ac:spMkLst>
        </pc:spChg>
        <pc:spChg chg="add del">
          <ac:chgData name="Renee C Kennedy" userId="ee54f460-4a78-43a5-b620-aa274643fc0f" providerId="ADAL" clId="{AA6DBD2A-855A-4A00-BB13-82B704360921}" dt="2023-08-17T05:25:15.093" v="41" actId="478"/>
          <ac:spMkLst>
            <pc:docMk/>
            <pc:sldMk cId="279051972" sldId="257"/>
            <ac:spMk id="9" creationId="{F196B406-0BA0-44AD-AF6F-2D8D9D97F1D5}"/>
          </ac:spMkLst>
        </pc:spChg>
        <pc:spChg chg="add del mod ord">
          <ac:chgData name="Renee C Kennedy" userId="ee54f460-4a78-43a5-b620-aa274643fc0f" providerId="ADAL" clId="{AA6DBD2A-855A-4A00-BB13-82B704360921}" dt="2023-08-18T04:24:12.272" v="1098" actId="478"/>
          <ac:spMkLst>
            <pc:docMk/>
            <pc:sldMk cId="279051972" sldId="257"/>
            <ac:spMk id="14" creationId="{D0AFF7E3-4A9F-4911-BB35-205AD64A06B3}"/>
          </ac:spMkLst>
        </pc:spChg>
        <pc:spChg chg="add del mod">
          <ac:chgData name="Renee C Kennedy" userId="ee54f460-4a78-43a5-b620-aa274643fc0f" providerId="ADAL" clId="{AA6DBD2A-855A-4A00-BB13-82B704360921}" dt="2023-08-17T05:39:05.444" v="93" actId="478"/>
          <ac:spMkLst>
            <pc:docMk/>
            <pc:sldMk cId="279051972" sldId="257"/>
            <ac:spMk id="30" creationId="{5B03EAD5-50C2-4691-B1AF-502DA9E188C3}"/>
          </ac:spMkLst>
        </pc:spChg>
        <pc:spChg chg="add mod">
          <ac:chgData name="Renee C Kennedy" userId="ee54f460-4a78-43a5-b620-aa274643fc0f" providerId="ADAL" clId="{AA6DBD2A-855A-4A00-BB13-82B704360921}" dt="2023-08-18T04:32:15.553" v="1195" actId="1076"/>
          <ac:spMkLst>
            <pc:docMk/>
            <pc:sldMk cId="279051972" sldId="257"/>
            <ac:spMk id="34" creationId="{7AA19C06-A8C6-4E0D-902C-4163B2CDD735}"/>
          </ac:spMkLst>
        </pc:spChg>
        <pc:spChg chg="add mod">
          <ac:chgData name="Renee C Kennedy" userId="ee54f460-4a78-43a5-b620-aa274643fc0f" providerId="ADAL" clId="{AA6DBD2A-855A-4A00-BB13-82B704360921}" dt="2023-08-18T04:33:12.288" v="1210" actId="1076"/>
          <ac:spMkLst>
            <pc:docMk/>
            <pc:sldMk cId="279051972" sldId="257"/>
            <ac:spMk id="38" creationId="{9950DC81-31E5-443D-96A0-1EAC7ADC6F6C}"/>
          </ac:spMkLst>
        </pc:spChg>
        <pc:spChg chg="add mod">
          <ac:chgData name="Renee C Kennedy" userId="ee54f460-4a78-43a5-b620-aa274643fc0f" providerId="ADAL" clId="{AA6DBD2A-855A-4A00-BB13-82B704360921}" dt="2023-08-18T04:33:07.544" v="1209" actId="1076"/>
          <ac:spMkLst>
            <pc:docMk/>
            <pc:sldMk cId="279051972" sldId="257"/>
            <ac:spMk id="40" creationId="{D19662DF-DA87-4967-AEB9-81F2E87E8B29}"/>
          </ac:spMkLst>
        </pc:spChg>
        <pc:spChg chg="add mod">
          <ac:chgData name="Renee C Kennedy" userId="ee54f460-4a78-43a5-b620-aa274643fc0f" providerId="ADAL" clId="{AA6DBD2A-855A-4A00-BB13-82B704360921}" dt="2023-08-18T04:32:47.036" v="1205" actId="1076"/>
          <ac:spMkLst>
            <pc:docMk/>
            <pc:sldMk cId="279051972" sldId="257"/>
            <ac:spMk id="42" creationId="{7C20CA03-A12A-4DF4-9340-02C049BDFF0B}"/>
          </ac:spMkLst>
        </pc:spChg>
        <pc:spChg chg="add mod">
          <ac:chgData name="Renee C Kennedy" userId="ee54f460-4a78-43a5-b620-aa274643fc0f" providerId="ADAL" clId="{AA6DBD2A-855A-4A00-BB13-82B704360921}" dt="2023-08-18T04:33:00.840" v="1208" actId="1076"/>
          <ac:spMkLst>
            <pc:docMk/>
            <pc:sldMk cId="279051972" sldId="257"/>
            <ac:spMk id="44" creationId="{2EE6B6C8-42E4-4533-9171-CE1E7DBBA339}"/>
          </ac:spMkLst>
        </pc:spChg>
        <pc:spChg chg="add del mod">
          <ac:chgData name="Renee C Kennedy" userId="ee54f460-4a78-43a5-b620-aa274643fc0f" providerId="ADAL" clId="{AA6DBD2A-855A-4A00-BB13-82B704360921}" dt="2023-08-18T04:24:16.430" v="1099" actId="478"/>
          <ac:spMkLst>
            <pc:docMk/>
            <pc:sldMk cId="279051972" sldId="257"/>
            <ac:spMk id="46" creationId="{95735E74-AF0B-4DE7-9136-A950D19F65DD}"/>
          </ac:spMkLst>
        </pc:spChg>
        <pc:spChg chg="add mod">
          <ac:chgData name="Renee C Kennedy" userId="ee54f460-4a78-43a5-b620-aa274643fc0f" providerId="ADAL" clId="{AA6DBD2A-855A-4A00-BB13-82B704360921}" dt="2023-08-18T04:35:11.892" v="1220" actId="1076"/>
          <ac:spMkLst>
            <pc:docMk/>
            <pc:sldMk cId="279051972" sldId="257"/>
            <ac:spMk id="48" creationId="{492A1ABC-D130-4378-833B-B173B4D663C3}"/>
          </ac:spMkLst>
        </pc:spChg>
        <pc:spChg chg="add mod">
          <ac:chgData name="Renee C Kennedy" userId="ee54f460-4a78-43a5-b620-aa274643fc0f" providerId="ADAL" clId="{AA6DBD2A-855A-4A00-BB13-82B704360921}" dt="2023-08-18T04:36:00.321" v="1229" actId="164"/>
          <ac:spMkLst>
            <pc:docMk/>
            <pc:sldMk cId="279051972" sldId="257"/>
            <ac:spMk id="50" creationId="{FABF8CAB-F847-4CB4-9F7E-1172EA3A9069}"/>
          </ac:spMkLst>
        </pc:spChg>
        <pc:spChg chg="add mod">
          <ac:chgData name="Renee C Kennedy" userId="ee54f460-4a78-43a5-b620-aa274643fc0f" providerId="ADAL" clId="{AA6DBD2A-855A-4A00-BB13-82B704360921}" dt="2023-08-18T04:35:11.892" v="1220" actId="1076"/>
          <ac:spMkLst>
            <pc:docMk/>
            <pc:sldMk cId="279051972" sldId="257"/>
            <ac:spMk id="52" creationId="{618E87CC-C351-4944-BEA6-038558C16BB4}"/>
          </ac:spMkLst>
        </pc:spChg>
        <pc:spChg chg="add mod">
          <ac:chgData name="Renee C Kennedy" userId="ee54f460-4a78-43a5-b620-aa274643fc0f" providerId="ADAL" clId="{AA6DBD2A-855A-4A00-BB13-82B704360921}" dt="2023-08-18T04:27:11.946" v="1133" actId="122"/>
          <ac:spMkLst>
            <pc:docMk/>
            <pc:sldMk cId="279051972" sldId="257"/>
            <ac:spMk id="64" creationId="{641C483E-CB17-4275-9398-B7E29ACAF0AD}"/>
          </ac:spMkLst>
        </pc:spChg>
        <pc:spChg chg="add mod">
          <ac:chgData name="Renee C Kennedy" userId="ee54f460-4a78-43a5-b620-aa274643fc0f" providerId="ADAL" clId="{AA6DBD2A-855A-4A00-BB13-82B704360921}" dt="2023-08-18T04:27:09.335" v="1132" actId="122"/>
          <ac:spMkLst>
            <pc:docMk/>
            <pc:sldMk cId="279051972" sldId="257"/>
            <ac:spMk id="66" creationId="{49531D9D-166D-4719-9B9F-8F11CD68FB43}"/>
          </ac:spMkLst>
        </pc:spChg>
        <pc:spChg chg="add del">
          <ac:chgData name="Renee C Kennedy" userId="ee54f460-4a78-43a5-b620-aa274643fc0f" providerId="ADAL" clId="{AA6DBD2A-855A-4A00-BB13-82B704360921}" dt="2023-08-17T06:06:13.259" v="225" actId="22"/>
          <ac:spMkLst>
            <pc:docMk/>
            <pc:sldMk cId="279051972" sldId="257"/>
            <ac:spMk id="72" creationId="{7B3E2158-9820-45A9-98C8-842319BE3DB8}"/>
          </ac:spMkLst>
        </pc:spChg>
        <pc:spChg chg="add mod">
          <ac:chgData name="Renee C Kennedy" userId="ee54f460-4a78-43a5-b620-aa274643fc0f" providerId="ADAL" clId="{AA6DBD2A-855A-4A00-BB13-82B704360921}" dt="2023-08-18T04:35:11.892" v="1220" actId="1076"/>
          <ac:spMkLst>
            <pc:docMk/>
            <pc:sldMk cId="279051972" sldId="257"/>
            <ac:spMk id="78" creationId="{997E70D7-8982-4802-B442-8450A044C04A}"/>
          </ac:spMkLst>
        </pc:spChg>
        <pc:spChg chg="add mod">
          <ac:chgData name="Renee C Kennedy" userId="ee54f460-4a78-43a5-b620-aa274643fc0f" providerId="ADAL" clId="{AA6DBD2A-855A-4A00-BB13-82B704360921}" dt="2023-08-18T04:35:11.892" v="1220" actId="1076"/>
          <ac:spMkLst>
            <pc:docMk/>
            <pc:sldMk cId="279051972" sldId="257"/>
            <ac:spMk id="80" creationId="{C1C94A40-94BF-4919-A203-F2F806265950}"/>
          </ac:spMkLst>
        </pc:spChg>
        <pc:spChg chg="add mod">
          <ac:chgData name="Renee C Kennedy" userId="ee54f460-4a78-43a5-b620-aa274643fc0f" providerId="ADAL" clId="{AA6DBD2A-855A-4A00-BB13-82B704360921}" dt="2023-08-18T04:30:50.169" v="1180" actId="1076"/>
          <ac:spMkLst>
            <pc:docMk/>
            <pc:sldMk cId="279051972" sldId="257"/>
            <ac:spMk id="88" creationId="{AC6B0560-20B0-45CA-821B-B97B4432A05F}"/>
          </ac:spMkLst>
        </pc:spChg>
        <pc:spChg chg="add mod">
          <ac:chgData name="Renee C Kennedy" userId="ee54f460-4a78-43a5-b620-aa274643fc0f" providerId="ADAL" clId="{AA6DBD2A-855A-4A00-BB13-82B704360921}" dt="2023-08-18T04:30:54.197" v="1181" actId="1076"/>
          <ac:spMkLst>
            <pc:docMk/>
            <pc:sldMk cId="279051972" sldId="257"/>
            <ac:spMk id="90" creationId="{D034DA7B-94CE-4A16-A5A9-4377FB6CAD02}"/>
          </ac:spMkLst>
        </pc:spChg>
        <pc:spChg chg="add del">
          <ac:chgData name="Renee C Kennedy" userId="ee54f460-4a78-43a5-b620-aa274643fc0f" providerId="ADAL" clId="{AA6DBD2A-855A-4A00-BB13-82B704360921}" dt="2023-08-17T06:15:01.723" v="303" actId="22"/>
          <ac:spMkLst>
            <pc:docMk/>
            <pc:sldMk cId="279051972" sldId="257"/>
            <ac:spMk id="92" creationId="{4D862256-7FA6-4EFB-91DB-3EE638B92DAD}"/>
          </ac:spMkLst>
        </pc:spChg>
        <pc:spChg chg="add del mod ord">
          <ac:chgData name="Renee C Kennedy" userId="ee54f460-4a78-43a5-b620-aa274643fc0f" providerId="ADAL" clId="{AA6DBD2A-855A-4A00-BB13-82B704360921}" dt="2023-08-17T23:42:05.933" v="368" actId="11529"/>
          <ac:spMkLst>
            <pc:docMk/>
            <pc:sldMk cId="279051972" sldId="257"/>
            <ac:spMk id="95" creationId="{ED8918E2-5328-4527-A11D-6B69CA643DDF}"/>
          </ac:spMkLst>
        </pc:spChg>
        <pc:spChg chg="add del mod">
          <ac:chgData name="Renee C Kennedy" userId="ee54f460-4a78-43a5-b620-aa274643fc0f" providerId="ADAL" clId="{AA6DBD2A-855A-4A00-BB13-82B704360921}" dt="2023-08-18T04:24:30.658" v="1100" actId="478"/>
          <ac:spMkLst>
            <pc:docMk/>
            <pc:sldMk cId="279051972" sldId="257"/>
            <ac:spMk id="96" creationId="{A90A405E-714E-4932-8C0D-FFDAE3586558}"/>
          </ac:spMkLst>
        </pc:spChg>
        <pc:spChg chg="add mod ord">
          <ac:chgData name="Renee C Kennedy" userId="ee54f460-4a78-43a5-b620-aa274643fc0f" providerId="ADAL" clId="{AA6DBD2A-855A-4A00-BB13-82B704360921}" dt="2023-08-18T04:35:15.869" v="1221" actId="1076"/>
          <ac:spMkLst>
            <pc:docMk/>
            <pc:sldMk cId="279051972" sldId="257"/>
            <ac:spMk id="97" creationId="{B851BBB3-EED4-4840-B627-17582EE0BE70}"/>
          </ac:spMkLst>
        </pc:spChg>
        <pc:spChg chg="add del mod">
          <ac:chgData name="Renee C Kennedy" userId="ee54f460-4a78-43a5-b620-aa274643fc0f" providerId="ADAL" clId="{AA6DBD2A-855A-4A00-BB13-82B704360921}" dt="2023-08-18T04:23:34.064" v="1093"/>
          <ac:spMkLst>
            <pc:docMk/>
            <pc:sldMk cId="279051972" sldId="257"/>
            <ac:spMk id="98" creationId="{CDBEA2A8-7D17-4BE5-BAC1-50C737868218}"/>
          </ac:spMkLst>
        </pc:spChg>
        <pc:spChg chg="add del mod">
          <ac:chgData name="Renee C Kennedy" userId="ee54f460-4a78-43a5-b620-aa274643fc0f" providerId="ADAL" clId="{AA6DBD2A-855A-4A00-BB13-82B704360921}" dt="2023-08-18T04:23:34.064" v="1093"/>
          <ac:spMkLst>
            <pc:docMk/>
            <pc:sldMk cId="279051972" sldId="257"/>
            <ac:spMk id="99" creationId="{08C6D770-E3C9-4F34-8FAE-48FE25D5B10C}"/>
          </ac:spMkLst>
        </pc:spChg>
        <pc:spChg chg="add del mod">
          <ac:chgData name="Renee C Kennedy" userId="ee54f460-4a78-43a5-b620-aa274643fc0f" providerId="ADAL" clId="{AA6DBD2A-855A-4A00-BB13-82B704360921}" dt="2023-08-18T04:23:34.064" v="1093"/>
          <ac:spMkLst>
            <pc:docMk/>
            <pc:sldMk cId="279051972" sldId="257"/>
            <ac:spMk id="100" creationId="{DBC70311-E040-4104-9F91-08700BF35CAB}"/>
          </ac:spMkLst>
        </pc:spChg>
        <pc:spChg chg="add del mod">
          <ac:chgData name="Renee C Kennedy" userId="ee54f460-4a78-43a5-b620-aa274643fc0f" providerId="ADAL" clId="{AA6DBD2A-855A-4A00-BB13-82B704360921}" dt="2023-08-18T04:23:34.064" v="1093"/>
          <ac:spMkLst>
            <pc:docMk/>
            <pc:sldMk cId="279051972" sldId="257"/>
            <ac:spMk id="101" creationId="{3CC2301B-DBEB-4D3F-B51F-D5D770654D49}"/>
          </ac:spMkLst>
        </pc:spChg>
        <pc:spChg chg="add del mod">
          <ac:chgData name="Renee C Kennedy" userId="ee54f460-4a78-43a5-b620-aa274643fc0f" providerId="ADAL" clId="{AA6DBD2A-855A-4A00-BB13-82B704360921}" dt="2023-08-18T04:23:34.064" v="1093"/>
          <ac:spMkLst>
            <pc:docMk/>
            <pc:sldMk cId="279051972" sldId="257"/>
            <ac:spMk id="102" creationId="{69647FC2-5D0E-4195-B295-136D7A7C2D40}"/>
          </ac:spMkLst>
        </pc:spChg>
        <pc:spChg chg="add del mod">
          <ac:chgData name="Renee C Kennedy" userId="ee54f460-4a78-43a5-b620-aa274643fc0f" providerId="ADAL" clId="{AA6DBD2A-855A-4A00-BB13-82B704360921}" dt="2023-08-18T04:23:34.064" v="1093"/>
          <ac:spMkLst>
            <pc:docMk/>
            <pc:sldMk cId="279051972" sldId="257"/>
            <ac:spMk id="103" creationId="{DCF472B3-4A86-4E9F-BF82-32063C071CCC}"/>
          </ac:spMkLst>
        </pc:spChg>
        <pc:spChg chg="add del mod">
          <ac:chgData name="Renee C Kennedy" userId="ee54f460-4a78-43a5-b620-aa274643fc0f" providerId="ADAL" clId="{AA6DBD2A-855A-4A00-BB13-82B704360921}" dt="2023-08-18T04:23:34.064" v="1093"/>
          <ac:spMkLst>
            <pc:docMk/>
            <pc:sldMk cId="279051972" sldId="257"/>
            <ac:spMk id="104" creationId="{1E3073D2-C5DD-41E2-85CB-443F1A3B2E2E}"/>
          </ac:spMkLst>
        </pc:spChg>
        <pc:spChg chg="add del mod">
          <ac:chgData name="Renee C Kennedy" userId="ee54f460-4a78-43a5-b620-aa274643fc0f" providerId="ADAL" clId="{AA6DBD2A-855A-4A00-BB13-82B704360921}" dt="2023-08-18T04:23:31.841" v="1092"/>
          <ac:spMkLst>
            <pc:docMk/>
            <pc:sldMk cId="279051972" sldId="257"/>
            <ac:spMk id="105" creationId="{EF9B2CAF-3CA6-471B-9B84-3B7899AB5F49}"/>
          </ac:spMkLst>
        </pc:spChg>
        <pc:spChg chg="add del mod">
          <ac:chgData name="Renee C Kennedy" userId="ee54f460-4a78-43a5-b620-aa274643fc0f" providerId="ADAL" clId="{AA6DBD2A-855A-4A00-BB13-82B704360921}" dt="2023-08-18T04:23:31.841" v="1092"/>
          <ac:spMkLst>
            <pc:docMk/>
            <pc:sldMk cId="279051972" sldId="257"/>
            <ac:spMk id="106" creationId="{26D64FDB-4512-42C9-9C3B-C3143ABDCA60}"/>
          </ac:spMkLst>
        </pc:spChg>
        <pc:spChg chg="add del mod">
          <ac:chgData name="Renee C Kennedy" userId="ee54f460-4a78-43a5-b620-aa274643fc0f" providerId="ADAL" clId="{AA6DBD2A-855A-4A00-BB13-82B704360921}" dt="2023-08-18T04:23:31.841" v="1092"/>
          <ac:spMkLst>
            <pc:docMk/>
            <pc:sldMk cId="279051972" sldId="257"/>
            <ac:spMk id="107" creationId="{A5DD1426-8046-4112-A5F2-3CE066E788DC}"/>
          </ac:spMkLst>
        </pc:spChg>
        <pc:spChg chg="add del mod">
          <ac:chgData name="Renee C Kennedy" userId="ee54f460-4a78-43a5-b620-aa274643fc0f" providerId="ADAL" clId="{AA6DBD2A-855A-4A00-BB13-82B704360921}" dt="2023-08-18T04:23:31.841" v="1092"/>
          <ac:spMkLst>
            <pc:docMk/>
            <pc:sldMk cId="279051972" sldId="257"/>
            <ac:spMk id="108" creationId="{E91D902F-C055-4C8B-BD5D-88D96D4C5BEB}"/>
          </ac:spMkLst>
        </pc:spChg>
        <pc:spChg chg="add del mod">
          <ac:chgData name="Renee C Kennedy" userId="ee54f460-4a78-43a5-b620-aa274643fc0f" providerId="ADAL" clId="{AA6DBD2A-855A-4A00-BB13-82B704360921}" dt="2023-08-18T04:23:31.841" v="1092"/>
          <ac:spMkLst>
            <pc:docMk/>
            <pc:sldMk cId="279051972" sldId="257"/>
            <ac:spMk id="109" creationId="{F1FF7D81-4FC4-4A9D-B32F-74F842C91D6D}"/>
          </ac:spMkLst>
        </pc:spChg>
        <pc:spChg chg="add del mod">
          <ac:chgData name="Renee C Kennedy" userId="ee54f460-4a78-43a5-b620-aa274643fc0f" providerId="ADAL" clId="{AA6DBD2A-855A-4A00-BB13-82B704360921}" dt="2023-08-18T04:23:31.841" v="1092"/>
          <ac:spMkLst>
            <pc:docMk/>
            <pc:sldMk cId="279051972" sldId="257"/>
            <ac:spMk id="110" creationId="{128ED3A0-0791-4033-AC84-876A91F9708B}"/>
          </ac:spMkLst>
        </pc:spChg>
        <pc:spChg chg="add del mod">
          <ac:chgData name="Renee C Kennedy" userId="ee54f460-4a78-43a5-b620-aa274643fc0f" providerId="ADAL" clId="{AA6DBD2A-855A-4A00-BB13-82B704360921}" dt="2023-08-18T04:23:31.841" v="1092"/>
          <ac:spMkLst>
            <pc:docMk/>
            <pc:sldMk cId="279051972" sldId="257"/>
            <ac:spMk id="111" creationId="{02BE8795-1921-40AB-B750-7B10BA28963B}"/>
          </ac:spMkLst>
        </pc:spChg>
        <pc:spChg chg="add del mod">
          <ac:chgData name="Renee C Kennedy" userId="ee54f460-4a78-43a5-b620-aa274643fc0f" providerId="ADAL" clId="{AA6DBD2A-855A-4A00-BB13-82B704360921}" dt="2023-08-18T04:23:48.165" v="1095"/>
          <ac:spMkLst>
            <pc:docMk/>
            <pc:sldMk cId="279051972" sldId="257"/>
            <ac:spMk id="112" creationId="{5F856F0A-C3F1-4E95-B333-48DB70622BDD}"/>
          </ac:spMkLst>
        </pc:spChg>
        <pc:spChg chg="add del mod">
          <ac:chgData name="Renee C Kennedy" userId="ee54f460-4a78-43a5-b620-aa274643fc0f" providerId="ADAL" clId="{AA6DBD2A-855A-4A00-BB13-82B704360921}" dt="2023-08-18T04:23:48.165" v="1095"/>
          <ac:spMkLst>
            <pc:docMk/>
            <pc:sldMk cId="279051972" sldId="257"/>
            <ac:spMk id="113" creationId="{D6EDFB7A-C945-4AC3-861C-F73694371899}"/>
          </ac:spMkLst>
        </pc:spChg>
        <pc:spChg chg="add del mod">
          <ac:chgData name="Renee C Kennedy" userId="ee54f460-4a78-43a5-b620-aa274643fc0f" providerId="ADAL" clId="{AA6DBD2A-855A-4A00-BB13-82B704360921}" dt="2023-08-18T04:23:48.165" v="1095"/>
          <ac:spMkLst>
            <pc:docMk/>
            <pc:sldMk cId="279051972" sldId="257"/>
            <ac:spMk id="114" creationId="{E1C59A49-7126-4AF0-A09F-E25055E81384}"/>
          </ac:spMkLst>
        </pc:spChg>
        <pc:spChg chg="add mod ord">
          <ac:chgData name="Renee C Kennedy" userId="ee54f460-4a78-43a5-b620-aa274643fc0f" providerId="ADAL" clId="{AA6DBD2A-855A-4A00-BB13-82B704360921}" dt="2023-08-18T04:32:44.132" v="1204" actId="1076"/>
          <ac:spMkLst>
            <pc:docMk/>
            <pc:sldMk cId="279051972" sldId="257"/>
            <ac:spMk id="115" creationId="{72776442-139D-4776-BD10-9E11A544FA1D}"/>
          </ac:spMkLst>
        </pc:spChg>
        <pc:spChg chg="add mod ord">
          <ac:chgData name="Renee C Kennedy" userId="ee54f460-4a78-43a5-b620-aa274643fc0f" providerId="ADAL" clId="{AA6DBD2A-855A-4A00-BB13-82B704360921}" dt="2023-08-18T04:24:09.440" v="1097" actId="167"/>
          <ac:spMkLst>
            <pc:docMk/>
            <pc:sldMk cId="279051972" sldId="257"/>
            <ac:spMk id="116" creationId="{44E92B60-D880-46F1-863A-5444B286B058}"/>
          </ac:spMkLst>
        </pc:spChg>
        <pc:spChg chg="add mod ord">
          <ac:chgData name="Renee C Kennedy" userId="ee54f460-4a78-43a5-b620-aa274643fc0f" providerId="ADAL" clId="{AA6DBD2A-855A-4A00-BB13-82B704360921}" dt="2023-08-18T04:24:09.440" v="1097" actId="167"/>
          <ac:spMkLst>
            <pc:docMk/>
            <pc:sldMk cId="279051972" sldId="257"/>
            <ac:spMk id="117" creationId="{7A6AE215-0E45-4ABD-9098-77A3FBDF347B}"/>
          </ac:spMkLst>
        </pc:spChg>
        <pc:spChg chg="add mod ord">
          <ac:chgData name="Renee C Kennedy" userId="ee54f460-4a78-43a5-b620-aa274643fc0f" providerId="ADAL" clId="{AA6DBD2A-855A-4A00-BB13-82B704360921}" dt="2023-08-18T04:24:09.440" v="1097" actId="167"/>
          <ac:spMkLst>
            <pc:docMk/>
            <pc:sldMk cId="279051972" sldId="257"/>
            <ac:spMk id="118" creationId="{DB14A178-F67A-45FE-AC90-0A0151F0E388}"/>
          </ac:spMkLst>
        </pc:spChg>
        <pc:spChg chg="add mod ord">
          <ac:chgData name="Renee C Kennedy" userId="ee54f460-4a78-43a5-b620-aa274643fc0f" providerId="ADAL" clId="{AA6DBD2A-855A-4A00-BB13-82B704360921}" dt="2023-08-18T04:24:09.440" v="1097" actId="167"/>
          <ac:spMkLst>
            <pc:docMk/>
            <pc:sldMk cId="279051972" sldId="257"/>
            <ac:spMk id="119" creationId="{A6BEAFBC-251D-4E5C-B1F3-88FD123C50A2}"/>
          </ac:spMkLst>
        </pc:spChg>
        <pc:spChg chg="add mod ord">
          <ac:chgData name="Renee C Kennedy" userId="ee54f460-4a78-43a5-b620-aa274643fc0f" providerId="ADAL" clId="{AA6DBD2A-855A-4A00-BB13-82B704360921}" dt="2023-08-18T04:24:09.440" v="1097" actId="167"/>
          <ac:spMkLst>
            <pc:docMk/>
            <pc:sldMk cId="279051972" sldId="257"/>
            <ac:spMk id="120" creationId="{80FCB9BE-925A-4E3F-BE62-44AC8B606CEC}"/>
          </ac:spMkLst>
        </pc:spChg>
        <pc:spChg chg="add mod ord">
          <ac:chgData name="Renee C Kennedy" userId="ee54f460-4a78-43a5-b620-aa274643fc0f" providerId="ADAL" clId="{AA6DBD2A-855A-4A00-BB13-82B704360921}" dt="2023-08-18T04:24:09.440" v="1097" actId="167"/>
          <ac:spMkLst>
            <pc:docMk/>
            <pc:sldMk cId="279051972" sldId="257"/>
            <ac:spMk id="121" creationId="{DB3A6D3B-E7DA-44A2-915C-D597C16E574F}"/>
          </ac:spMkLst>
        </pc:spChg>
        <pc:spChg chg="add mod ord">
          <ac:chgData name="Renee C Kennedy" userId="ee54f460-4a78-43a5-b620-aa274643fc0f" providerId="ADAL" clId="{AA6DBD2A-855A-4A00-BB13-82B704360921}" dt="2023-08-18T04:24:09.440" v="1097" actId="167"/>
          <ac:spMkLst>
            <pc:docMk/>
            <pc:sldMk cId="279051972" sldId="257"/>
            <ac:spMk id="122" creationId="{82CC684F-9EDC-43AA-A219-B0962DD3A62C}"/>
          </ac:spMkLst>
        </pc:spChg>
        <pc:spChg chg="add mod">
          <ac:chgData name="Renee C Kennedy" userId="ee54f460-4a78-43a5-b620-aa274643fc0f" providerId="ADAL" clId="{AA6DBD2A-855A-4A00-BB13-82B704360921}" dt="2023-08-18T04:36:00.321" v="1229" actId="164"/>
          <ac:spMkLst>
            <pc:docMk/>
            <pc:sldMk cId="279051972" sldId="257"/>
            <ac:spMk id="127" creationId="{9F01DDAA-CF11-4B61-A88A-CF07A244C88F}"/>
          </ac:spMkLst>
        </pc:spChg>
        <pc:grpChg chg="add mod">
          <ac:chgData name="Renee C Kennedy" userId="ee54f460-4a78-43a5-b620-aa274643fc0f" providerId="ADAL" clId="{AA6DBD2A-855A-4A00-BB13-82B704360921}" dt="2023-08-18T04:35:11.892" v="1220" actId="1076"/>
          <ac:grpSpMkLst>
            <pc:docMk/>
            <pc:sldMk cId="279051972" sldId="257"/>
            <ac:grpSpMk id="125" creationId="{907C36E4-B3A9-4ED3-AD3F-6F02A50F6613}"/>
          </ac:grpSpMkLst>
        </pc:grpChg>
        <pc:grpChg chg="add mod">
          <ac:chgData name="Renee C Kennedy" userId="ee54f460-4a78-43a5-b620-aa274643fc0f" providerId="ADAL" clId="{AA6DBD2A-855A-4A00-BB13-82B704360921}" dt="2023-08-18T04:35:11.892" v="1220" actId="1076"/>
          <ac:grpSpMkLst>
            <pc:docMk/>
            <pc:sldMk cId="279051972" sldId="257"/>
            <ac:grpSpMk id="126" creationId="{D182A9F2-C8C1-4677-ACFB-86F8A9FB7385}"/>
          </ac:grpSpMkLst>
        </pc:grpChg>
        <pc:grpChg chg="add mod">
          <ac:chgData name="Renee C Kennedy" userId="ee54f460-4a78-43a5-b620-aa274643fc0f" providerId="ADAL" clId="{AA6DBD2A-855A-4A00-BB13-82B704360921}" dt="2023-08-18T04:36:16.122" v="1234" actId="1076"/>
          <ac:grpSpMkLst>
            <pc:docMk/>
            <pc:sldMk cId="279051972" sldId="257"/>
            <ac:grpSpMk id="128" creationId="{DF8E12FC-F5C1-45C5-BE78-BD96F5595483}"/>
          </ac:grpSpMkLst>
        </pc:grpChg>
        <pc:picChg chg="add mod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11" creationId="{1AA53D7C-7699-488E-80E7-789E4ABB1B6C}"/>
          </ac:picMkLst>
        </pc:picChg>
        <pc:picChg chg="add mod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13" creationId="{ABF0BD6A-8E51-4437-A2A8-296E86A690D4}"/>
          </ac:picMkLst>
        </pc:picChg>
        <pc:picChg chg="add del mod">
          <ac:chgData name="Renee C Kennedy" userId="ee54f460-4a78-43a5-b620-aa274643fc0f" providerId="ADAL" clId="{AA6DBD2A-855A-4A00-BB13-82B704360921}" dt="2023-08-17T05:30:50.931" v="64" actId="478"/>
          <ac:picMkLst>
            <pc:docMk/>
            <pc:sldMk cId="279051972" sldId="257"/>
            <ac:picMk id="16" creationId="{03085271-CD85-4056-830A-2FEFDA725D80}"/>
          </ac:picMkLst>
        </pc:picChg>
        <pc:picChg chg="add del mod">
          <ac:chgData name="Renee C Kennedy" userId="ee54f460-4a78-43a5-b620-aa274643fc0f" providerId="ADAL" clId="{AA6DBD2A-855A-4A00-BB13-82B704360921}" dt="2023-08-17T05:46:28.964" v="112" actId="478"/>
          <ac:picMkLst>
            <pc:docMk/>
            <pc:sldMk cId="279051972" sldId="257"/>
            <ac:picMk id="18" creationId="{907E551B-7B7B-4B5C-97A6-9DED02DE6CBC}"/>
          </ac:picMkLst>
        </pc:picChg>
        <pc:picChg chg="add del mod">
          <ac:chgData name="Renee C Kennedy" userId="ee54f460-4a78-43a5-b620-aa274643fc0f" providerId="ADAL" clId="{AA6DBD2A-855A-4A00-BB13-82B704360921}" dt="2023-08-17T05:31:48.227" v="70" actId="478"/>
          <ac:picMkLst>
            <pc:docMk/>
            <pc:sldMk cId="279051972" sldId="257"/>
            <ac:picMk id="20" creationId="{F4BFC442-174A-4991-B116-97B830FA220E}"/>
          </ac:picMkLst>
        </pc:picChg>
        <pc:picChg chg="add mod modCrop">
          <ac:chgData name="Renee C Kennedy" userId="ee54f460-4a78-43a5-b620-aa274643fc0f" providerId="ADAL" clId="{AA6DBD2A-855A-4A00-BB13-82B704360921}" dt="2023-08-18T04:33:12.288" v="1210" actId="1076"/>
          <ac:picMkLst>
            <pc:docMk/>
            <pc:sldMk cId="279051972" sldId="257"/>
            <ac:picMk id="22" creationId="{5400903E-3B29-4FF1-B8CC-51CD8BB86AF5}"/>
          </ac:picMkLst>
        </pc:picChg>
        <pc:picChg chg="add mod">
          <ac:chgData name="Renee C Kennedy" userId="ee54f460-4a78-43a5-b620-aa274643fc0f" providerId="ADAL" clId="{AA6DBD2A-855A-4A00-BB13-82B704360921}" dt="2023-08-18T04:33:07.544" v="1209" actId="1076"/>
          <ac:picMkLst>
            <pc:docMk/>
            <pc:sldMk cId="279051972" sldId="257"/>
            <ac:picMk id="24" creationId="{33C39B2C-458B-4374-A7BB-2E3EBC4D1695}"/>
          </ac:picMkLst>
        </pc:picChg>
        <pc:picChg chg="add mod modCrop">
          <ac:chgData name="Renee C Kennedy" userId="ee54f460-4a78-43a5-b620-aa274643fc0f" providerId="ADAL" clId="{AA6DBD2A-855A-4A00-BB13-82B704360921}" dt="2023-08-18T04:32:33.895" v="1200" actId="1076"/>
          <ac:picMkLst>
            <pc:docMk/>
            <pc:sldMk cId="279051972" sldId="257"/>
            <ac:picMk id="26" creationId="{9C902AFC-82F5-4526-902C-053A2BE53126}"/>
          </ac:picMkLst>
        </pc:picChg>
        <pc:picChg chg="add mod modCrop">
          <ac:chgData name="Renee C Kennedy" userId="ee54f460-4a78-43a5-b620-aa274643fc0f" providerId="ADAL" clId="{AA6DBD2A-855A-4A00-BB13-82B704360921}" dt="2023-08-18T04:32:55.082" v="1207" actId="1076"/>
          <ac:picMkLst>
            <pc:docMk/>
            <pc:sldMk cId="279051972" sldId="257"/>
            <ac:picMk id="28" creationId="{BC28F3D7-AD52-43EF-BB18-2D9D03F6FD35}"/>
          </ac:picMkLst>
        </pc:picChg>
        <pc:picChg chg="add mod modCrop">
          <ac:chgData name="Renee C Kennedy" userId="ee54f460-4a78-43a5-b620-aa274643fc0f" providerId="ADAL" clId="{AA6DBD2A-855A-4A00-BB13-82B704360921}" dt="2023-08-18T04:32:55.082" v="1207" actId="1076"/>
          <ac:picMkLst>
            <pc:docMk/>
            <pc:sldMk cId="279051972" sldId="257"/>
            <ac:picMk id="32" creationId="{386DD994-B9CE-45A7-9BDC-AA5484133444}"/>
          </ac:picMkLst>
        </pc:picChg>
        <pc:picChg chg="add mod">
          <ac:chgData name="Renee C Kennedy" userId="ee54f460-4a78-43a5-b620-aa274643fc0f" providerId="ADAL" clId="{AA6DBD2A-855A-4A00-BB13-82B704360921}" dt="2023-08-18T04:33:14.035" v="1211" actId="1076"/>
          <ac:picMkLst>
            <pc:docMk/>
            <pc:sldMk cId="279051972" sldId="257"/>
            <ac:picMk id="36" creationId="{14264367-9507-49CA-9150-1A669B6F6515}"/>
          </ac:picMkLst>
        </pc:picChg>
        <pc:picChg chg="add mod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54" creationId="{E090A8EC-754A-4C72-9AD6-D8548A6BB2BA}"/>
          </ac:picMkLst>
        </pc:picChg>
        <pc:picChg chg="add mod modCrop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56" creationId="{DA5A36E7-E518-4C64-A3BB-838B97E64A4E}"/>
          </ac:picMkLst>
        </pc:picChg>
        <pc:picChg chg="add mod modCrop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58" creationId="{877EDE4C-03E9-40AF-9A20-795E2B32342E}"/>
          </ac:picMkLst>
        </pc:picChg>
        <pc:picChg chg="add mod modCrop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60" creationId="{253F895B-837A-4F87-9F25-240753EC53C2}"/>
          </ac:picMkLst>
        </pc:picChg>
        <pc:picChg chg="add mod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62" creationId="{0D46F0E5-AE6F-4891-824A-DEB83C74DF02}"/>
          </ac:picMkLst>
        </pc:picChg>
        <pc:picChg chg="add mod modCrop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68" creationId="{B0CDA015-2564-4F8F-945E-92E0F946BED4}"/>
          </ac:picMkLst>
        </pc:picChg>
        <pc:picChg chg="add mod modCrop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70" creationId="{3EDCB344-67D2-4CB9-B4DD-B63E9915D3C2}"/>
          </ac:picMkLst>
        </pc:picChg>
        <pc:picChg chg="add mod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74" creationId="{63570A93-FAE3-48B8-8936-E6A984CF50E0}"/>
          </ac:picMkLst>
        </pc:picChg>
        <pc:picChg chg="add mod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76" creationId="{2EC5DCDC-A448-41E9-B222-42F9BC4B1312}"/>
          </ac:picMkLst>
        </pc:picChg>
        <pc:picChg chg="add mod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82" creationId="{76D0B6C4-95DC-44E3-81A4-287D7661C3CF}"/>
          </ac:picMkLst>
        </pc:picChg>
        <pc:picChg chg="add mod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84" creationId="{E7B5244D-A878-4105-84B9-ACD51CE1736C}"/>
          </ac:picMkLst>
        </pc:picChg>
        <pc:picChg chg="add mod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86" creationId="{46441469-1287-4F21-A851-97C1FC6A45A3}"/>
          </ac:picMkLst>
        </pc:picChg>
        <pc:picChg chg="add mod modCrop">
          <ac:chgData name="Renee C Kennedy" userId="ee54f460-4a78-43a5-b620-aa274643fc0f" providerId="ADAL" clId="{AA6DBD2A-855A-4A00-BB13-82B704360921}" dt="2023-08-18T04:35:11.892" v="1220" actId="1076"/>
          <ac:picMkLst>
            <pc:docMk/>
            <pc:sldMk cId="279051972" sldId="257"/>
            <ac:picMk id="94" creationId="{63DC4D38-CBF4-4DEC-8342-DAF3D530A8DC}"/>
          </ac:picMkLst>
        </pc:picChg>
        <pc:picChg chg="add mod">
          <ac:chgData name="Renee C Kennedy" userId="ee54f460-4a78-43a5-b620-aa274643fc0f" providerId="ADAL" clId="{AA6DBD2A-855A-4A00-BB13-82B704360921}" dt="2023-08-18T04:24:38.896" v="1102" actId="1076"/>
          <ac:picMkLst>
            <pc:docMk/>
            <pc:sldMk cId="279051972" sldId="257"/>
            <ac:picMk id="124" creationId="{922A1B77-2628-4544-A36F-C8B32A807187}"/>
          </ac:picMkLst>
        </pc:picChg>
      </pc:sldChg>
      <pc:sldChg chg="addSp delSp modSp new mod">
        <pc:chgData name="Renee C Kennedy" userId="ee54f460-4a78-43a5-b620-aa274643fc0f" providerId="ADAL" clId="{AA6DBD2A-855A-4A00-BB13-82B704360921}" dt="2023-08-18T04:21:34.241" v="1087" actId="1076"/>
        <pc:sldMkLst>
          <pc:docMk/>
          <pc:sldMk cId="414881568" sldId="258"/>
        </pc:sldMkLst>
        <pc:spChg chg="del">
          <ac:chgData name="Renee C Kennedy" userId="ee54f460-4a78-43a5-b620-aa274643fc0f" providerId="ADAL" clId="{AA6DBD2A-855A-4A00-BB13-82B704360921}" dt="2023-08-17T23:27:23.786" v="317" actId="478"/>
          <ac:spMkLst>
            <pc:docMk/>
            <pc:sldMk cId="414881568" sldId="258"/>
            <ac:spMk id="2" creationId="{E77308E1-CFC5-4638-B89E-FE996FB41108}"/>
          </ac:spMkLst>
        </pc:spChg>
        <pc:spChg chg="del">
          <ac:chgData name="Renee C Kennedy" userId="ee54f460-4a78-43a5-b620-aa274643fc0f" providerId="ADAL" clId="{AA6DBD2A-855A-4A00-BB13-82B704360921}" dt="2023-08-17T23:27:26.441" v="318" actId="478"/>
          <ac:spMkLst>
            <pc:docMk/>
            <pc:sldMk cId="414881568" sldId="258"/>
            <ac:spMk id="3" creationId="{E9632428-028B-4533-93D7-9EBB1BD66F81}"/>
          </ac:spMkLst>
        </pc:spChg>
        <pc:spChg chg="add mod">
          <ac:chgData name="Renee C Kennedy" userId="ee54f460-4a78-43a5-b620-aa274643fc0f" providerId="ADAL" clId="{AA6DBD2A-855A-4A00-BB13-82B704360921}" dt="2023-08-18T04:20:31.938" v="1075" actId="14100"/>
          <ac:spMkLst>
            <pc:docMk/>
            <pc:sldMk cId="414881568" sldId="258"/>
            <ac:spMk id="4" creationId="{DF091F99-91D1-43E0-9322-5787D31A2722}"/>
          </ac:spMkLst>
        </pc:spChg>
        <pc:spChg chg="add del mod">
          <ac:chgData name="Renee C Kennedy" userId="ee54f460-4a78-43a5-b620-aa274643fc0f" providerId="ADAL" clId="{AA6DBD2A-855A-4A00-BB13-82B704360921}" dt="2023-08-18T04:11:19.406" v="975" actId="478"/>
          <ac:spMkLst>
            <pc:docMk/>
            <pc:sldMk cId="414881568" sldId="258"/>
            <ac:spMk id="5" creationId="{3E9F504C-6828-43B4-9E30-1723C985A153}"/>
          </ac:spMkLst>
        </pc:spChg>
        <pc:spChg chg="add del">
          <ac:chgData name="Renee C Kennedy" userId="ee54f460-4a78-43a5-b620-aa274643fc0f" providerId="ADAL" clId="{AA6DBD2A-855A-4A00-BB13-82B704360921}" dt="2023-08-18T03:28:20.851" v="623" actId="22"/>
          <ac:spMkLst>
            <pc:docMk/>
            <pc:sldMk cId="414881568" sldId="258"/>
            <ac:spMk id="41" creationId="{9BA77E5C-44D3-45BA-9A68-81FDC8CFC0B9}"/>
          </ac:spMkLst>
        </pc:spChg>
        <pc:spChg chg="add mod">
          <ac:chgData name="Renee C Kennedy" userId="ee54f460-4a78-43a5-b620-aa274643fc0f" providerId="ADAL" clId="{AA6DBD2A-855A-4A00-BB13-82B704360921}" dt="2023-08-18T04:21:34.241" v="1087" actId="1076"/>
          <ac:spMkLst>
            <pc:docMk/>
            <pc:sldMk cId="414881568" sldId="258"/>
            <ac:spMk id="43" creationId="{1C4CE844-3A22-4E2B-ABFB-CC048335A898}"/>
          </ac:spMkLst>
        </pc:spChg>
        <pc:spChg chg="add mod">
          <ac:chgData name="Renee C Kennedy" userId="ee54f460-4a78-43a5-b620-aa274643fc0f" providerId="ADAL" clId="{AA6DBD2A-855A-4A00-BB13-82B704360921}" dt="2023-08-18T04:20:08.411" v="1072" actId="1076"/>
          <ac:spMkLst>
            <pc:docMk/>
            <pc:sldMk cId="414881568" sldId="258"/>
            <ac:spMk id="45" creationId="{08291C2A-4AC2-461B-94E2-22ED8EE06103}"/>
          </ac:spMkLst>
        </pc:spChg>
        <pc:spChg chg="add mod">
          <ac:chgData name="Renee C Kennedy" userId="ee54f460-4a78-43a5-b620-aa274643fc0f" providerId="ADAL" clId="{AA6DBD2A-855A-4A00-BB13-82B704360921}" dt="2023-08-18T04:20:08.411" v="1072" actId="1076"/>
          <ac:spMkLst>
            <pc:docMk/>
            <pc:sldMk cId="414881568" sldId="258"/>
            <ac:spMk id="47" creationId="{5EDF6C4C-0C01-4320-908C-5F108274B5E0}"/>
          </ac:spMkLst>
        </pc:spChg>
        <pc:spChg chg="add mod">
          <ac:chgData name="Renee C Kennedy" userId="ee54f460-4a78-43a5-b620-aa274643fc0f" providerId="ADAL" clId="{AA6DBD2A-855A-4A00-BB13-82B704360921}" dt="2023-08-18T04:20:08.411" v="1072" actId="1076"/>
          <ac:spMkLst>
            <pc:docMk/>
            <pc:sldMk cId="414881568" sldId="258"/>
            <ac:spMk id="49" creationId="{B3715848-C4A6-4EF2-901F-1DA1F72501BF}"/>
          </ac:spMkLst>
        </pc:spChg>
        <pc:spChg chg="add mod">
          <ac:chgData name="Renee C Kennedy" userId="ee54f460-4a78-43a5-b620-aa274643fc0f" providerId="ADAL" clId="{AA6DBD2A-855A-4A00-BB13-82B704360921}" dt="2023-08-18T04:20:08.411" v="1072" actId="1076"/>
          <ac:spMkLst>
            <pc:docMk/>
            <pc:sldMk cId="414881568" sldId="258"/>
            <ac:spMk id="51" creationId="{2C277403-484B-4D4D-BEF1-6A774CB11471}"/>
          </ac:spMkLst>
        </pc:spChg>
        <pc:spChg chg="add mod">
          <ac:chgData name="Renee C Kennedy" userId="ee54f460-4a78-43a5-b620-aa274643fc0f" providerId="ADAL" clId="{AA6DBD2A-855A-4A00-BB13-82B704360921}" dt="2023-08-18T04:20:08.411" v="1072" actId="1076"/>
          <ac:spMkLst>
            <pc:docMk/>
            <pc:sldMk cId="414881568" sldId="258"/>
            <ac:spMk id="53" creationId="{568619BD-E254-4A98-8921-2F131AEF2B46}"/>
          </ac:spMkLst>
        </pc:spChg>
        <pc:spChg chg="add mod">
          <ac:chgData name="Renee C Kennedy" userId="ee54f460-4a78-43a5-b620-aa274643fc0f" providerId="ADAL" clId="{AA6DBD2A-855A-4A00-BB13-82B704360921}" dt="2023-08-18T04:20:08.411" v="1072" actId="1076"/>
          <ac:spMkLst>
            <pc:docMk/>
            <pc:sldMk cId="414881568" sldId="258"/>
            <ac:spMk id="55" creationId="{2A8F91AA-7AD9-4642-BE0A-7DE6DAFB84F4}"/>
          </ac:spMkLst>
        </pc:spChg>
        <pc:spChg chg="add mod">
          <ac:chgData name="Renee C Kennedy" userId="ee54f460-4a78-43a5-b620-aa274643fc0f" providerId="ADAL" clId="{AA6DBD2A-855A-4A00-BB13-82B704360921}" dt="2023-08-18T04:20:08.411" v="1072" actId="1076"/>
          <ac:spMkLst>
            <pc:docMk/>
            <pc:sldMk cId="414881568" sldId="258"/>
            <ac:spMk id="57" creationId="{9C4B9971-AE03-4DAD-A087-B8C607715DD2}"/>
          </ac:spMkLst>
        </pc:spChg>
        <pc:spChg chg="add mod">
          <ac:chgData name="Renee C Kennedy" userId="ee54f460-4a78-43a5-b620-aa274643fc0f" providerId="ADAL" clId="{AA6DBD2A-855A-4A00-BB13-82B704360921}" dt="2023-08-18T04:20:08.411" v="1072" actId="1076"/>
          <ac:spMkLst>
            <pc:docMk/>
            <pc:sldMk cId="414881568" sldId="258"/>
            <ac:spMk id="59" creationId="{43D6E65C-81EB-42E7-8BAF-85612A9875B7}"/>
          </ac:spMkLst>
        </pc:spChg>
        <pc:spChg chg="add mod">
          <ac:chgData name="Renee C Kennedy" userId="ee54f460-4a78-43a5-b620-aa274643fc0f" providerId="ADAL" clId="{AA6DBD2A-855A-4A00-BB13-82B704360921}" dt="2023-08-18T04:14:41.821" v="1025" actId="255"/>
          <ac:spMkLst>
            <pc:docMk/>
            <pc:sldMk cId="414881568" sldId="258"/>
            <ac:spMk id="61" creationId="{0A0FB693-02AB-4308-AAE5-87CC7D093D66}"/>
          </ac:spMkLst>
        </pc:spChg>
        <pc:spChg chg="add del">
          <ac:chgData name="Renee C Kennedy" userId="ee54f460-4a78-43a5-b620-aa274643fc0f" providerId="ADAL" clId="{AA6DBD2A-855A-4A00-BB13-82B704360921}" dt="2023-08-18T03:43:18.291" v="716" actId="22"/>
          <ac:spMkLst>
            <pc:docMk/>
            <pc:sldMk cId="414881568" sldId="258"/>
            <ac:spMk id="63" creationId="{29A0CE00-EEB2-4572-866F-265CFC569179}"/>
          </ac:spMkLst>
        </pc:spChg>
        <pc:spChg chg="add mod">
          <ac:chgData name="Renee C Kennedy" userId="ee54f460-4a78-43a5-b620-aa274643fc0f" providerId="ADAL" clId="{AA6DBD2A-855A-4A00-BB13-82B704360921}" dt="2023-08-18T04:14:38.237" v="1024" actId="255"/>
          <ac:spMkLst>
            <pc:docMk/>
            <pc:sldMk cId="414881568" sldId="258"/>
            <ac:spMk id="65" creationId="{9721CA16-2E6B-44A0-B7F7-CDE1B3F8DF6E}"/>
          </ac:spMkLst>
        </pc:spChg>
        <pc:spChg chg="add mod">
          <ac:chgData name="Renee C Kennedy" userId="ee54f460-4a78-43a5-b620-aa274643fc0f" providerId="ADAL" clId="{AA6DBD2A-855A-4A00-BB13-82B704360921}" dt="2023-08-18T04:14:47.623" v="1027" actId="1076"/>
          <ac:spMkLst>
            <pc:docMk/>
            <pc:sldMk cId="414881568" sldId="258"/>
            <ac:spMk id="67" creationId="{F6388A40-01F7-412C-9EA2-C20A82C1D0B2}"/>
          </ac:spMkLst>
        </pc:spChg>
        <pc:spChg chg="add mod">
          <ac:chgData name="Renee C Kennedy" userId="ee54f460-4a78-43a5-b620-aa274643fc0f" providerId="ADAL" clId="{AA6DBD2A-855A-4A00-BB13-82B704360921}" dt="2023-08-18T04:14:45.574" v="1026" actId="1076"/>
          <ac:spMkLst>
            <pc:docMk/>
            <pc:sldMk cId="414881568" sldId="258"/>
            <ac:spMk id="69" creationId="{DAA9236A-2153-4B5A-9F10-8B60ED0D94D0}"/>
          </ac:spMkLst>
        </pc:spChg>
        <pc:spChg chg="add mod ord">
          <ac:chgData name="Renee C Kennedy" userId="ee54f460-4a78-43a5-b620-aa274643fc0f" providerId="ADAL" clId="{AA6DBD2A-855A-4A00-BB13-82B704360921}" dt="2023-08-18T04:20:17.421" v="1073" actId="14100"/>
          <ac:spMkLst>
            <pc:docMk/>
            <pc:sldMk cId="414881568" sldId="258"/>
            <ac:spMk id="70" creationId="{D0853ADC-1821-47B4-8DA2-538EC3759B56}"/>
          </ac:spMkLst>
        </pc:spChg>
        <pc:spChg chg="add del">
          <ac:chgData name="Renee C Kennedy" userId="ee54f460-4a78-43a5-b620-aa274643fc0f" providerId="ADAL" clId="{AA6DBD2A-855A-4A00-BB13-82B704360921}" dt="2023-08-18T03:49:14.601" v="742" actId="22"/>
          <ac:spMkLst>
            <pc:docMk/>
            <pc:sldMk cId="414881568" sldId="258"/>
            <ac:spMk id="72" creationId="{381BD513-8E66-4F36-A06F-C80048D21DCC}"/>
          </ac:spMkLst>
        </pc:spChg>
        <pc:spChg chg="add del">
          <ac:chgData name="Renee C Kennedy" userId="ee54f460-4a78-43a5-b620-aa274643fc0f" providerId="ADAL" clId="{AA6DBD2A-855A-4A00-BB13-82B704360921}" dt="2023-08-18T03:49:17.709" v="744" actId="22"/>
          <ac:spMkLst>
            <pc:docMk/>
            <pc:sldMk cId="414881568" sldId="258"/>
            <ac:spMk id="74" creationId="{89BF1988-DA1F-4EA7-ACA8-9C2651A83E62}"/>
          </ac:spMkLst>
        </pc:spChg>
        <pc:spChg chg="add mod ord">
          <ac:chgData name="Renee C Kennedy" userId="ee54f460-4a78-43a5-b620-aa274643fc0f" providerId="ADAL" clId="{AA6DBD2A-855A-4A00-BB13-82B704360921}" dt="2023-08-18T04:20:35.792" v="1076" actId="14100"/>
          <ac:spMkLst>
            <pc:docMk/>
            <pc:sldMk cId="414881568" sldId="258"/>
            <ac:spMk id="77" creationId="{2E5B7F00-3B86-4876-9242-9D5510E66466}"/>
          </ac:spMkLst>
        </pc:spChg>
        <pc:spChg chg="add del mod">
          <ac:chgData name="Renee C Kennedy" userId="ee54f460-4a78-43a5-b620-aa274643fc0f" providerId="ADAL" clId="{AA6DBD2A-855A-4A00-BB13-82B704360921}" dt="2023-08-18T04:17:01.789" v="1044" actId="14100"/>
          <ac:spMkLst>
            <pc:docMk/>
            <pc:sldMk cId="414881568" sldId="258"/>
            <ac:spMk id="78" creationId="{1DD439B9-C6D6-492B-AE17-590737524B93}"/>
          </ac:spMkLst>
        </pc:spChg>
        <pc:spChg chg="add del mod">
          <ac:chgData name="Renee C Kennedy" userId="ee54f460-4a78-43a5-b620-aa274643fc0f" providerId="ADAL" clId="{AA6DBD2A-855A-4A00-BB13-82B704360921}" dt="2023-08-18T04:10:12.539" v="970" actId="1076"/>
          <ac:spMkLst>
            <pc:docMk/>
            <pc:sldMk cId="414881568" sldId="258"/>
            <ac:spMk id="81" creationId="{12FB407B-1400-40FE-9423-3CF1F6D43949}"/>
          </ac:spMkLst>
        </pc:spChg>
        <pc:spChg chg="add mod">
          <ac:chgData name="Renee C Kennedy" userId="ee54f460-4a78-43a5-b620-aa274643fc0f" providerId="ADAL" clId="{AA6DBD2A-855A-4A00-BB13-82B704360921}" dt="2023-08-18T04:16:37.442" v="1042" actId="1076"/>
          <ac:spMkLst>
            <pc:docMk/>
            <pc:sldMk cId="414881568" sldId="258"/>
            <ac:spMk id="87" creationId="{1B9ABA8C-9186-44D2-B996-C859CBD7F380}"/>
          </ac:spMkLst>
        </pc:spChg>
        <pc:spChg chg="add mod">
          <ac:chgData name="Renee C Kennedy" userId="ee54f460-4a78-43a5-b620-aa274643fc0f" providerId="ADAL" clId="{AA6DBD2A-855A-4A00-BB13-82B704360921}" dt="2023-08-18T04:16:32.019" v="1041" actId="1076"/>
          <ac:spMkLst>
            <pc:docMk/>
            <pc:sldMk cId="414881568" sldId="258"/>
            <ac:spMk id="89" creationId="{2EE7B12F-69C4-4FB7-B1E9-BB5DF652E5F8}"/>
          </ac:spMkLst>
        </pc:spChg>
        <pc:spChg chg="add mod">
          <ac:chgData name="Renee C Kennedy" userId="ee54f460-4a78-43a5-b620-aa274643fc0f" providerId="ADAL" clId="{AA6DBD2A-855A-4A00-BB13-82B704360921}" dt="2023-08-18T04:20:39.545" v="1077" actId="1076"/>
          <ac:spMkLst>
            <pc:docMk/>
            <pc:sldMk cId="414881568" sldId="258"/>
            <ac:spMk id="91" creationId="{D8B96D9B-9068-476E-B9C9-B7B78A0B1924}"/>
          </ac:spMkLst>
        </pc:spChg>
        <pc:spChg chg="add mod">
          <ac:chgData name="Renee C Kennedy" userId="ee54f460-4a78-43a5-b620-aa274643fc0f" providerId="ADAL" clId="{AA6DBD2A-855A-4A00-BB13-82B704360921}" dt="2023-08-18T04:21:20.836" v="1085" actId="120"/>
          <ac:spMkLst>
            <pc:docMk/>
            <pc:sldMk cId="414881568" sldId="258"/>
            <ac:spMk id="94" creationId="{B436BA5E-7F82-4E57-85E9-D9E698E07650}"/>
          </ac:spMkLst>
        </pc:spChg>
        <pc:picChg chg="add mod modCrop">
          <ac:chgData name="Renee C Kennedy" userId="ee54f460-4a78-43a5-b620-aa274643fc0f" providerId="ADAL" clId="{AA6DBD2A-855A-4A00-BB13-82B704360921}" dt="2023-08-18T04:14:50.668" v="1028" actId="1076"/>
          <ac:picMkLst>
            <pc:docMk/>
            <pc:sldMk cId="414881568" sldId="258"/>
            <ac:picMk id="7" creationId="{4A59BC27-467C-4CAB-AF2F-22F6F5E68EC0}"/>
          </ac:picMkLst>
        </pc:picChg>
        <pc:picChg chg="add mod">
          <ac:chgData name="Renee C Kennedy" userId="ee54f460-4a78-43a5-b620-aa274643fc0f" providerId="ADAL" clId="{AA6DBD2A-855A-4A00-BB13-82B704360921}" dt="2023-08-18T04:14:08.690" v="1018" actId="1076"/>
          <ac:picMkLst>
            <pc:docMk/>
            <pc:sldMk cId="414881568" sldId="258"/>
            <ac:picMk id="9" creationId="{067E53AF-E90E-44F8-A5A6-1017044BB314}"/>
          </ac:picMkLst>
        </pc:picChg>
        <pc:picChg chg="add mod modCrop">
          <ac:chgData name="Renee C Kennedy" userId="ee54f460-4a78-43a5-b620-aa274643fc0f" providerId="ADAL" clId="{AA6DBD2A-855A-4A00-BB13-82B704360921}" dt="2023-08-18T04:13:47.559" v="1010" actId="1076"/>
          <ac:picMkLst>
            <pc:docMk/>
            <pc:sldMk cId="414881568" sldId="258"/>
            <ac:picMk id="11" creationId="{BF4F25D1-13A0-45A0-BF3A-CBEDE48479CD}"/>
          </ac:picMkLst>
        </pc:picChg>
        <pc:picChg chg="add mod modCrop">
          <ac:chgData name="Renee C Kennedy" userId="ee54f460-4a78-43a5-b620-aa274643fc0f" providerId="ADAL" clId="{AA6DBD2A-855A-4A00-BB13-82B704360921}" dt="2023-08-18T04:13:55.655" v="1013" actId="1076"/>
          <ac:picMkLst>
            <pc:docMk/>
            <pc:sldMk cId="414881568" sldId="258"/>
            <ac:picMk id="13" creationId="{3A69D9C6-0F94-4EA1-9CD4-44E233377A58}"/>
          </ac:picMkLst>
        </pc:picChg>
        <pc:picChg chg="add mod modCrop">
          <ac:chgData name="Renee C Kennedy" userId="ee54f460-4a78-43a5-b620-aa274643fc0f" providerId="ADAL" clId="{AA6DBD2A-855A-4A00-BB13-82B704360921}" dt="2023-08-18T04:13:53.406" v="1012" actId="1076"/>
          <ac:picMkLst>
            <pc:docMk/>
            <pc:sldMk cId="414881568" sldId="258"/>
            <ac:picMk id="15" creationId="{B97CB515-FB8C-40B7-BAAC-FF2FBE8FD6C2}"/>
          </ac:picMkLst>
        </pc:picChg>
        <pc:picChg chg="add mod modCrop">
          <ac:chgData name="Renee C Kennedy" userId="ee54f460-4a78-43a5-b620-aa274643fc0f" providerId="ADAL" clId="{AA6DBD2A-855A-4A00-BB13-82B704360921}" dt="2023-08-18T04:13:50.429" v="1011" actId="1076"/>
          <ac:picMkLst>
            <pc:docMk/>
            <pc:sldMk cId="414881568" sldId="258"/>
            <ac:picMk id="17" creationId="{D279EFE1-F5EE-41AB-BFF6-2A91A877F612}"/>
          </ac:picMkLst>
        </pc:picChg>
        <pc:picChg chg="add mod modCrop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19" creationId="{845A822A-B8D4-42BC-886D-C32F1AB00ADD}"/>
          </ac:picMkLst>
        </pc:picChg>
        <pc:picChg chg="add mod modCrop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21" creationId="{2666EA57-1BA6-4B3A-BA6C-664428899607}"/>
          </ac:picMkLst>
        </pc:picChg>
        <pc:picChg chg="add mod modCrop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23" creationId="{A736B0C6-9DAD-4030-9DE6-65B619C9E034}"/>
          </ac:picMkLst>
        </pc:picChg>
        <pc:picChg chg="add mod modCrop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25" creationId="{582057EB-A4F3-47A8-957F-FB9FA6AB91F2}"/>
          </ac:picMkLst>
        </pc:picChg>
        <pc:picChg chg="add mod modCrop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27" creationId="{B2140A9E-35F2-49DC-A377-069A5B3A94BC}"/>
          </ac:picMkLst>
        </pc:picChg>
        <pc:picChg chg="add mod modCrop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29" creationId="{8ED60050-E1DF-466D-8594-D4DF9100EBBA}"/>
          </ac:picMkLst>
        </pc:picChg>
        <pc:picChg chg="add mod modCrop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31" creationId="{E73F0FAF-EE51-4331-977E-707EA2E02E8E}"/>
          </ac:picMkLst>
        </pc:picChg>
        <pc:picChg chg="add mod modCrop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33" creationId="{C97814B2-9048-43C6-A601-25B7AC9C59DF}"/>
          </ac:picMkLst>
        </pc:picChg>
        <pc:picChg chg="add mod modCrop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35" creationId="{D2A0295D-F1C3-405C-875B-C9228F1FA9A5}"/>
          </ac:picMkLst>
        </pc:picChg>
        <pc:picChg chg="add mod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37" creationId="{7281DE17-3E28-4169-B3F5-FC834ABDF642}"/>
          </ac:picMkLst>
        </pc:picChg>
        <pc:picChg chg="add mod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38" creationId="{BEA1C4BF-563F-4325-A42C-E6FCDEAA9DE9}"/>
          </ac:picMkLst>
        </pc:picChg>
        <pc:picChg chg="add mod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39" creationId="{1A5444A7-2538-4F4C-88D8-707C02A16062}"/>
          </ac:picMkLst>
        </pc:picChg>
        <pc:picChg chg="add del mod">
          <ac:chgData name="Renee C Kennedy" userId="ee54f460-4a78-43a5-b620-aa274643fc0f" providerId="ADAL" clId="{AA6DBD2A-855A-4A00-BB13-82B704360921}" dt="2023-08-18T03:49:42.840" v="748" actId="478"/>
          <ac:picMkLst>
            <pc:docMk/>
            <pc:sldMk cId="414881568" sldId="258"/>
            <ac:picMk id="76" creationId="{FE8BBD60-9AB1-4701-9AC2-5852DF29C1AC}"/>
          </ac:picMkLst>
        </pc:picChg>
        <pc:picChg chg="add mod">
          <ac:chgData name="Renee C Kennedy" userId="ee54f460-4a78-43a5-b620-aa274643fc0f" providerId="ADAL" clId="{AA6DBD2A-855A-4A00-BB13-82B704360921}" dt="2023-08-18T04:18:07.101" v="1053" actId="1076"/>
          <ac:picMkLst>
            <pc:docMk/>
            <pc:sldMk cId="414881568" sldId="258"/>
            <ac:picMk id="79" creationId="{99A06D12-E72C-4787-A048-894A343BD502}"/>
          </ac:picMkLst>
        </pc:picChg>
        <pc:picChg chg="add del mod">
          <ac:chgData name="Renee C Kennedy" userId="ee54f460-4a78-43a5-b620-aa274643fc0f" providerId="ADAL" clId="{AA6DBD2A-855A-4A00-BB13-82B704360921}" dt="2023-08-18T04:10:04.574" v="969" actId="478"/>
          <ac:picMkLst>
            <pc:docMk/>
            <pc:sldMk cId="414881568" sldId="258"/>
            <ac:picMk id="83" creationId="{1180A292-AD65-424C-9DA3-67291869B590}"/>
          </ac:picMkLst>
        </pc:picChg>
        <pc:picChg chg="add mod">
          <ac:chgData name="Renee C Kennedy" userId="ee54f460-4a78-43a5-b620-aa274643fc0f" providerId="ADAL" clId="{AA6DBD2A-855A-4A00-BB13-82B704360921}" dt="2023-08-18T04:11:28.062" v="977" actId="1076"/>
          <ac:picMkLst>
            <pc:docMk/>
            <pc:sldMk cId="414881568" sldId="258"/>
            <ac:picMk id="85" creationId="{6725F9AA-7C50-4A07-A4A4-5C6D5BD9C605}"/>
          </ac:picMkLst>
        </pc:picChg>
        <pc:picChg chg="add del">
          <ac:chgData name="Renee C Kennedy" userId="ee54f460-4a78-43a5-b620-aa274643fc0f" providerId="ADAL" clId="{AA6DBD2A-855A-4A00-BB13-82B704360921}" dt="2023-08-18T04:20:51.874" v="1079" actId="22"/>
          <ac:picMkLst>
            <pc:docMk/>
            <pc:sldMk cId="414881568" sldId="258"/>
            <ac:picMk id="93" creationId="{5D21691E-DB11-4909-A920-3475F6E0CD0F}"/>
          </ac:picMkLst>
        </pc:picChg>
      </pc:sldChg>
    </pc:docChg>
  </pc:docChgLst>
  <pc:docChgLst>
    <pc:chgData name="Renee C Kennedy" userId="ee54f460-4a78-43a5-b620-aa274643fc0f" providerId="ADAL" clId="{B321911B-106E-4125-A02E-057232D2E097}"/>
    <pc:docChg chg="undo custSel addSld delSld modSld sldOrd">
      <pc:chgData name="Renee C Kennedy" userId="ee54f460-4a78-43a5-b620-aa274643fc0f" providerId="ADAL" clId="{B321911B-106E-4125-A02E-057232D2E097}" dt="2023-08-22T22:54:22.471" v="762" actId="478"/>
      <pc:docMkLst>
        <pc:docMk/>
      </pc:docMkLst>
      <pc:sldChg chg="addSp delSp modSp mod">
        <pc:chgData name="Renee C Kennedy" userId="ee54f460-4a78-43a5-b620-aa274643fc0f" providerId="ADAL" clId="{B321911B-106E-4125-A02E-057232D2E097}" dt="2023-08-22T22:54:06.052" v="759" actId="21"/>
        <pc:sldMkLst>
          <pc:docMk/>
          <pc:sldMk cId="3657344227" sldId="256"/>
        </pc:sldMkLst>
        <pc:spChg chg="add del mod">
          <ac:chgData name="Renee C Kennedy" userId="ee54f460-4a78-43a5-b620-aa274643fc0f" providerId="ADAL" clId="{B321911B-106E-4125-A02E-057232D2E097}" dt="2023-08-22T22:54:06.052" v="759" actId="21"/>
          <ac:spMkLst>
            <pc:docMk/>
            <pc:sldMk cId="3657344227" sldId="256"/>
            <ac:spMk id="4" creationId="{87C1D542-F75A-4452-8596-23B53B2C5170}"/>
          </ac:spMkLst>
        </pc:spChg>
      </pc:sldChg>
      <pc:sldChg chg="addSp delSp modSp">
        <pc:chgData name="Renee C Kennedy" userId="ee54f460-4a78-43a5-b620-aa274643fc0f" providerId="ADAL" clId="{B321911B-106E-4125-A02E-057232D2E097}" dt="2023-08-22T05:51:02.103" v="232"/>
        <pc:sldMkLst>
          <pc:docMk/>
          <pc:sldMk cId="279051972" sldId="257"/>
        </pc:sldMkLst>
        <pc:picChg chg="add del mod">
          <ac:chgData name="Renee C Kennedy" userId="ee54f460-4a78-43a5-b620-aa274643fc0f" providerId="ADAL" clId="{B321911B-106E-4125-A02E-057232D2E097}" dt="2023-08-22T05:51:02.103" v="232"/>
          <ac:picMkLst>
            <pc:docMk/>
            <pc:sldMk cId="279051972" sldId="257"/>
            <ac:picMk id="3" creationId="{E35AEB06-81EA-4F76-88C8-D89D6952A45E}"/>
          </ac:picMkLst>
        </pc:picChg>
      </pc:sldChg>
      <pc:sldChg chg="addSp delSp modSp mod">
        <pc:chgData name="Renee C Kennedy" userId="ee54f460-4a78-43a5-b620-aa274643fc0f" providerId="ADAL" clId="{B321911B-106E-4125-A02E-057232D2E097}" dt="2023-08-22T00:33:03.983" v="130"/>
        <pc:sldMkLst>
          <pc:docMk/>
          <pc:sldMk cId="2417539278" sldId="259"/>
        </pc:sldMkLst>
        <pc:picChg chg="add del mod">
          <ac:chgData name="Renee C Kennedy" userId="ee54f460-4a78-43a5-b620-aa274643fc0f" providerId="ADAL" clId="{B321911B-106E-4125-A02E-057232D2E097}" dt="2023-08-22T00:03:45.423" v="7" actId="21"/>
          <ac:picMkLst>
            <pc:docMk/>
            <pc:sldMk cId="2417539278" sldId="259"/>
            <ac:picMk id="4" creationId="{1B0252EC-5731-451C-B753-D5F2BCB841D5}"/>
          </ac:picMkLst>
        </pc:picChg>
        <pc:picChg chg="add del mod">
          <ac:chgData name="Renee C Kennedy" userId="ee54f460-4a78-43a5-b620-aa274643fc0f" providerId="ADAL" clId="{B321911B-106E-4125-A02E-057232D2E097}" dt="2023-08-22T00:05:23.950" v="33" actId="21"/>
          <ac:picMkLst>
            <pc:docMk/>
            <pc:sldMk cId="2417539278" sldId="259"/>
            <ac:picMk id="6" creationId="{3411555D-36F9-4A17-BB16-CAE02A71BFF3}"/>
          </ac:picMkLst>
        </pc:picChg>
        <pc:picChg chg="add del mod">
          <ac:chgData name="Renee C Kennedy" userId="ee54f460-4a78-43a5-b620-aa274643fc0f" providerId="ADAL" clId="{B321911B-106E-4125-A02E-057232D2E097}" dt="2023-08-22T00:11:56.393" v="40" actId="21"/>
          <ac:picMkLst>
            <pc:docMk/>
            <pc:sldMk cId="2417539278" sldId="259"/>
            <ac:picMk id="8" creationId="{7D932375-E142-4CAF-A691-7E75051728BD}"/>
          </ac:picMkLst>
        </pc:picChg>
        <pc:picChg chg="add del mod">
          <ac:chgData name="Renee C Kennedy" userId="ee54f460-4a78-43a5-b620-aa274643fc0f" providerId="ADAL" clId="{B321911B-106E-4125-A02E-057232D2E097}" dt="2023-08-22T00:12:51.687" v="53" actId="21"/>
          <ac:picMkLst>
            <pc:docMk/>
            <pc:sldMk cId="2417539278" sldId="259"/>
            <ac:picMk id="9" creationId="{AC1EF6B8-AED7-4D29-A573-E3392371CFC7}"/>
          </ac:picMkLst>
        </pc:picChg>
        <pc:picChg chg="add del mod">
          <ac:chgData name="Renee C Kennedy" userId="ee54f460-4a78-43a5-b620-aa274643fc0f" providerId="ADAL" clId="{B321911B-106E-4125-A02E-057232D2E097}" dt="2023-08-22T00:13:24.317" v="61" actId="21"/>
          <ac:picMkLst>
            <pc:docMk/>
            <pc:sldMk cId="2417539278" sldId="259"/>
            <ac:picMk id="10" creationId="{9FD2B126-81DF-4DC3-BCF9-83F8C086F79E}"/>
          </ac:picMkLst>
        </pc:picChg>
        <pc:picChg chg="add del mod">
          <ac:chgData name="Renee C Kennedy" userId="ee54f460-4a78-43a5-b620-aa274643fc0f" providerId="ADAL" clId="{B321911B-106E-4125-A02E-057232D2E097}" dt="2023-08-22T00:15:10.904" v="67" actId="21"/>
          <ac:picMkLst>
            <pc:docMk/>
            <pc:sldMk cId="2417539278" sldId="259"/>
            <ac:picMk id="11" creationId="{C80574EF-D5B2-4EE7-8A25-1534472802FE}"/>
          </ac:picMkLst>
        </pc:picChg>
        <pc:picChg chg="add del mod">
          <ac:chgData name="Renee C Kennedy" userId="ee54f460-4a78-43a5-b620-aa274643fc0f" providerId="ADAL" clId="{B321911B-106E-4125-A02E-057232D2E097}" dt="2023-08-22T00:15:59.326" v="73" actId="21"/>
          <ac:picMkLst>
            <pc:docMk/>
            <pc:sldMk cId="2417539278" sldId="259"/>
            <ac:picMk id="12" creationId="{19B9B4BA-A65D-4D40-89E5-A756AF75DBF8}"/>
          </ac:picMkLst>
        </pc:picChg>
        <pc:picChg chg="add del mod">
          <ac:chgData name="Renee C Kennedy" userId="ee54f460-4a78-43a5-b620-aa274643fc0f" providerId="ADAL" clId="{B321911B-106E-4125-A02E-057232D2E097}" dt="2023-08-22T00:22:37.217" v="80" actId="21"/>
          <ac:picMkLst>
            <pc:docMk/>
            <pc:sldMk cId="2417539278" sldId="259"/>
            <ac:picMk id="13" creationId="{F230C6B9-E036-40E5-AD41-8E2E90476A50}"/>
          </ac:picMkLst>
        </pc:picChg>
        <pc:picChg chg="add del mod">
          <ac:chgData name="Renee C Kennedy" userId="ee54f460-4a78-43a5-b620-aa274643fc0f" providerId="ADAL" clId="{B321911B-106E-4125-A02E-057232D2E097}" dt="2023-08-22T00:31:03.307" v="88" actId="21"/>
          <ac:picMkLst>
            <pc:docMk/>
            <pc:sldMk cId="2417539278" sldId="259"/>
            <ac:picMk id="14" creationId="{574BE860-F384-47EC-B3BA-3A3930DF01A9}"/>
          </ac:picMkLst>
        </pc:picChg>
        <pc:picChg chg="add del mod">
          <ac:chgData name="Renee C Kennedy" userId="ee54f460-4a78-43a5-b620-aa274643fc0f" providerId="ADAL" clId="{B321911B-106E-4125-A02E-057232D2E097}" dt="2023-08-22T00:31:32.632" v="96" actId="21"/>
          <ac:picMkLst>
            <pc:docMk/>
            <pc:sldMk cId="2417539278" sldId="259"/>
            <ac:picMk id="15" creationId="{E35A2AF7-9874-407C-9D36-33E6A5DA45E4}"/>
          </ac:picMkLst>
        </pc:picChg>
        <pc:picChg chg="add del mod">
          <ac:chgData name="Renee C Kennedy" userId="ee54f460-4a78-43a5-b620-aa274643fc0f" providerId="ADAL" clId="{B321911B-106E-4125-A02E-057232D2E097}" dt="2023-08-22T00:31:51.979" v="103" actId="21"/>
          <ac:picMkLst>
            <pc:docMk/>
            <pc:sldMk cId="2417539278" sldId="259"/>
            <ac:picMk id="16" creationId="{C947C13E-5537-4B26-BE62-C9907DA10C55}"/>
          </ac:picMkLst>
        </pc:picChg>
        <pc:picChg chg="add del mod">
          <ac:chgData name="Renee C Kennedy" userId="ee54f460-4a78-43a5-b620-aa274643fc0f" providerId="ADAL" clId="{B321911B-106E-4125-A02E-057232D2E097}" dt="2023-08-22T00:32:26.969" v="114" actId="21"/>
          <ac:picMkLst>
            <pc:docMk/>
            <pc:sldMk cId="2417539278" sldId="259"/>
            <ac:picMk id="17" creationId="{DE0155D1-08C2-4F0F-B97C-6D29C6A494C8}"/>
          </ac:picMkLst>
        </pc:picChg>
        <pc:picChg chg="add del mod">
          <ac:chgData name="Renee C Kennedy" userId="ee54f460-4a78-43a5-b620-aa274643fc0f" providerId="ADAL" clId="{B321911B-106E-4125-A02E-057232D2E097}" dt="2023-08-22T00:32:26.969" v="114" actId="21"/>
          <ac:picMkLst>
            <pc:docMk/>
            <pc:sldMk cId="2417539278" sldId="259"/>
            <ac:picMk id="18" creationId="{8845AD3C-F38C-4114-AB3B-3E2B799C01C1}"/>
          </ac:picMkLst>
        </pc:picChg>
        <pc:picChg chg="add del mod">
          <ac:chgData name="Renee C Kennedy" userId="ee54f460-4a78-43a5-b620-aa274643fc0f" providerId="ADAL" clId="{B321911B-106E-4125-A02E-057232D2E097}" dt="2023-08-22T00:32:26.969" v="114" actId="21"/>
          <ac:picMkLst>
            <pc:docMk/>
            <pc:sldMk cId="2417539278" sldId="259"/>
            <ac:picMk id="19" creationId="{1C258D5A-C4D9-4B44-B198-6C741132B550}"/>
          </ac:picMkLst>
        </pc:picChg>
        <pc:picChg chg="add del mod">
          <ac:chgData name="Renee C Kennedy" userId="ee54f460-4a78-43a5-b620-aa274643fc0f" providerId="ADAL" clId="{B321911B-106E-4125-A02E-057232D2E097}" dt="2023-08-22T00:32:45.049" v="122" actId="21"/>
          <ac:picMkLst>
            <pc:docMk/>
            <pc:sldMk cId="2417539278" sldId="259"/>
            <ac:picMk id="20" creationId="{F07DCEBA-FFBC-4D01-B274-2DA85CAC84BA}"/>
          </ac:picMkLst>
        </pc:picChg>
        <pc:picChg chg="add del mod">
          <ac:chgData name="Renee C Kennedy" userId="ee54f460-4a78-43a5-b620-aa274643fc0f" providerId="ADAL" clId="{B321911B-106E-4125-A02E-057232D2E097}" dt="2023-08-22T00:32:45.049" v="122" actId="21"/>
          <ac:picMkLst>
            <pc:docMk/>
            <pc:sldMk cId="2417539278" sldId="259"/>
            <ac:picMk id="21" creationId="{462DEF54-AE10-4830-92BE-840F4C676366}"/>
          </ac:picMkLst>
        </pc:picChg>
        <pc:picChg chg="add del mod">
          <ac:chgData name="Renee C Kennedy" userId="ee54f460-4a78-43a5-b620-aa274643fc0f" providerId="ADAL" clId="{B321911B-106E-4125-A02E-057232D2E097}" dt="2023-08-22T00:32:45.049" v="122" actId="21"/>
          <ac:picMkLst>
            <pc:docMk/>
            <pc:sldMk cId="2417539278" sldId="259"/>
            <ac:picMk id="22" creationId="{2C25D253-30B8-4F46-8E14-53C63CA82912}"/>
          </ac:picMkLst>
        </pc:picChg>
        <pc:picChg chg="add del mod">
          <ac:chgData name="Renee C Kennedy" userId="ee54f460-4a78-43a5-b620-aa274643fc0f" providerId="ADAL" clId="{B321911B-106E-4125-A02E-057232D2E097}" dt="2023-08-22T00:33:03.983" v="130"/>
          <ac:picMkLst>
            <pc:docMk/>
            <pc:sldMk cId="2417539278" sldId="259"/>
            <ac:picMk id="23" creationId="{DB490240-18A8-487A-8D77-93C2471BF30C}"/>
          </ac:picMkLst>
        </pc:picChg>
      </pc:sldChg>
      <pc:sldChg chg="addSp delSp modSp mod">
        <pc:chgData name="Renee C Kennedy" userId="ee54f460-4a78-43a5-b620-aa274643fc0f" providerId="ADAL" clId="{B321911B-106E-4125-A02E-057232D2E097}" dt="2023-08-22T00:36:14.090" v="195" actId="1076"/>
        <pc:sldMkLst>
          <pc:docMk/>
          <pc:sldMk cId="495438969" sldId="260"/>
        </pc:sldMkLst>
        <pc:picChg chg="del">
          <ac:chgData name="Renee C Kennedy" userId="ee54f460-4a78-43a5-b620-aa274643fc0f" providerId="ADAL" clId="{B321911B-106E-4125-A02E-057232D2E097}" dt="2023-08-22T00:03:25.918" v="0" actId="21"/>
          <ac:picMkLst>
            <pc:docMk/>
            <pc:sldMk cId="495438969" sldId="260"/>
            <ac:picMk id="3" creationId="{3D18D29F-2459-A34C-C74E-78F916950F38}"/>
          </ac:picMkLst>
        </pc:picChg>
        <pc:picChg chg="mod">
          <ac:chgData name="Renee C Kennedy" userId="ee54f460-4a78-43a5-b620-aa274643fc0f" providerId="ADAL" clId="{B321911B-106E-4125-A02E-057232D2E097}" dt="2023-08-22T00:35:44.908" v="182" actId="1076"/>
          <ac:picMkLst>
            <pc:docMk/>
            <pc:sldMk cId="495438969" sldId="260"/>
            <ac:picMk id="5" creationId="{9970914B-19F1-3ED4-73E1-C5316F7DFB3D}"/>
          </ac:picMkLst>
        </pc:picChg>
        <pc:picChg chg="add mod">
          <ac:chgData name="Renee C Kennedy" userId="ee54f460-4a78-43a5-b620-aa274643fc0f" providerId="ADAL" clId="{B321911B-106E-4125-A02E-057232D2E097}" dt="2023-08-22T00:35:34.963" v="179" actId="1076"/>
          <ac:picMkLst>
            <pc:docMk/>
            <pc:sldMk cId="495438969" sldId="260"/>
            <ac:picMk id="6" creationId="{E7E5F212-ED04-4C25-BE65-E22EAAD313B2}"/>
          </ac:picMkLst>
        </pc:picChg>
        <pc:picChg chg="mod">
          <ac:chgData name="Renee C Kennedy" userId="ee54f460-4a78-43a5-b620-aa274643fc0f" providerId="ADAL" clId="{B321911B-106E-4125-A02E-057232D2E097}" dt="2023-08-22T00:35:46.814" v="183" actId="1076"/>
          <ac:picMkLst>
            <pc:docMk/>
            <pc:sldMk cId="495438969" sldId="260"/>
            <ac:picMk id="7" creationId="{937AE228-7434-C0B9-1349-B7F635A1527E}"/>
          </ac:picMkLst>
        </pc:picChg>
        <pc:picChg chg="add mod">
          <ac:chgData name="Renee C Kennedy" userId="ee54f460-4a78-43a5-b620-aa274643fc0f" providerId="ADAL" clId="{B321911B-106E-4125-A02E-057232D2E097}" dt="2023-08-22T00:04:57.534" v="25" actId="1076"/>
          <ac:picMkLst>
            <pc:docMk/>
            <pc:sldMk cId="495438969" sldId="260"/>
            <ac:picMk id="8" creationId="{255EC27F-9B13-40C2-A21B-4F4C5274A6A0}"/>
          </ac:picMkLst>
        </pc:picChg>
        <pc:picChg chg="add del mod">
          <ac:chgData name="Renee C Kennedy" userId="ee54f460-4a78-43a5-b620-aa274643fc0f" providerId="ADAL" clId="{B321911B-106E-4125-A02E-057232D2E097}" dt="2023-08-22T00:33:28.251" v="132" actId="21"/>
          <ac:picMkLst>
            <pc:docMk/>
            <pc:sldMk cId="495438969" sldId="260"/>
            <ac:picMk id="9" creationId="{B307A818-ADD2-4F62-97EC-AD075570BC23}"/>
          </ac:picMkLst>
        </pc:picChg>
        <pc:picChg chg="add del mod">
          <ac:chgData name="Renee C Kennedy" userId="ee54f460-4a78-43a5-b620-aa274643fc0f" providerId="ADAL" clId="{B321911B-106E-4125-A02E-057232D2E097}" dt="2023-08-22T00:33:28.251" v="132" actId="21"/>
          <ac:picMkLst>
            <pc:docMk/>
            <pc:sldMk cId="495438969" sldId="260"/>
            <ac:picMk id="10" creationId="{57E0D5D1-3E1F-4B2A-A23C-4B6163F3707E}"/>
          </ac:picMkLst>
        </pc:picChg>
        <pc:picChg chg="add del mod">
          <ac:chgData name="Renee C Kennedy" userId="ee54f460-4a78-43a5-b620-aa274643fc0f" providerId="ADAL" clId="{B321911B-106E-4125-A02E-057232D2E097}" dt="2023-08-22T00:12:31.164" v="46" actId="21"/>
          <ac:picMkLst>
            <pc:docMk/>
            <pc:sldMk cId="495438969" sldId="260"/>
            <ac:picMk id="11" creationId="{1468E84E-67F4-4B6E-8E5F-E92F82CA2954}"/>
          </ac:picMkLst>
        </pc:picChg>
        <pc:picChg chg="add mod">
          <ac:chgData name="Renee C Kennedy" userId="ee54f460-4a78-43a5-b620-aa274643fc0f" providerId="ADAL" clId="{B321911B-106E-4125-A02E-057232D2E097}" dt="2023-08-22T00:35:55.847" v="187" actId="1076"/>
          <ac:picMkLst>
            <pc:docMk/>
            <pc:sldMk cId="495438969" sldId="260"/>
            <ac:picMk id="12" creationId="{7F10FDC5-56C2-410A-A6AD-EDA8803A70BF}"/>
          </ac:picMkLst>
        </pc:picChg>
        <pc:picChg chg="add mod">
          <ac:chgData name="Renee C Kennedy" userId="ee54f460-4a78-43a5-b620-aa274643fc0f" providerId="ADAL" clId="{B321911B-106E-4125-A02E-057232D2E097}" dt="2023-08-22T00:35:54.875" v="186" actId="1076"/>
          <ac:picMkLst>
            <pc:docMk/>
            <pc:sldMk cId="495438969" sldId="260"/>
            <ac:picMk id="13" creationId="{F629C400-048B-456C-8AED-1F3CFFAB1602}"/>
          </ac:picMkLst>
        </pc:picChg>
        <pc:picChg chg="add del mod">
          <ac:chgData name="Renee C Kennedy" userId="ee54f460-4a78-43a5-b620-aa274643fc0f" providerId="ADAL" clId="{B321911B-106E-4125-A02E-057232D2E097}" dt="2023-08-22T00:33:28.251" v="132" actId="21"/>
          <ac:picMkLst>
            <pc:docMk/>
            <pc:sldMk cId="495438969" sldId="260"/>
            <ac:picMk id="14" creationId="{627EA197-268E-4ABE-A80D-1388DC839660}"/>
          </ac:picMkLst>
        </pc:picChg>
        <pc:picChg chg="add del mod">
          <ac:chgData name="Renee C Kennedy" userId="ee54f460-4a78-43a5-b620-aa274643fc0f" providerId="ADAL" clId="{B321911B-106E-4125-A02E-057232D2E097}" dt="2023-08-22T00:33:28.251" v="132" actId="21"/>
          <ac:picMkLst>
            <pc:docMk/>
            <pc:sldMk cId="495438969" sldId="260"/>
            <ac:picMk id="15" creationId="{CE36C818-FD81-4CEB-857F-7A9AA208B47A}"/>
          </ac:picMkLst>
        </pc:picChg>
        <pc:picChg chg="add del mod">
          <ac:chgData name="Renee C Kennedy" userId="ee54f460-4a78-43a5-b620-aa274643fc0f" providerId="ADAL" clId="{B321911B-106E-4125-A02E-057232D2E097}" dt="2023-08-22T00:33:28.251" v="132" actId="21"/>
          <ac:picMkLst>
            <pc:docMk/>
            <pc:sldMk cId="495438969" sldId="260"/>
            <ac:picMk id="16" creationId="{7EE85899-991F-4AA2-AD1D-DBB91DA39C1F}"/>
          </ac:picMkLst>
        </pc:picChg>
        <pc:picChg chg="add del mod">
          <ac:chgData name="Renee C Kennedy" userId="ee54f460-4a78-43a5-b620-aa274643fc0f" providerId="ADAL" clId="{B321911B-106E-4125-A02E-057232D2E097}" dt="2023-08-22T00:33:28.251" v="132" actId="21"/>
          <ac:picMkLst>
            <pc:docMk/>
            <pc:sldMk cId="495438969" sldId="260"/>
            <ac:picMk id="17" creationId="{19E789A1-DA81-400B-A603-D6CC88788B6A}"/>
          </ac:picMkLst>
        </pc:picChg>
        <pc:picChg chg="add del mod">
          <ac:chgData name="Renee C Kennedy" userId="ee54f460-4a78-43a5-b620-aa274643fc0f" providerId="ADAL" clId="{B321911B-106E-4125-A02E-057232D2E097}" dt="2023-08-22T00:33:28.251" v="132" actId="21"/>
          <ac:picMkLst>
            <pc:docMk/>
            <pc:sldMk cId="495438969" sldId="260"/>
            <ac:picMk id="18" creationId="{01BC5871-6013-4B76-91D4-7BBC8A5A631B}"/>
          </ac:picMkLst>
        </pc:picChg>
        <pc:picChg chg="add mod">
          <ac:chgData name="Renee C Kennedy" userId="ee54f460-4a78-43a5-b620-aa274643fc0f" providerId="ADAL" clId="{B321911B-106E-4125-A02E-057232D2E097}" dt="2023-08-22T00:36:14.090" v="195" actId="1076"/>
          <ac:picMkLst>
            <pc:docMk/>
            <pc:sldMk cId="495438969" sldId="260"/>
            <ac:picMk id="19" creationId="{74AA937A-807A-483D-AA27-48065DCD46E6}"/>
          </ac:picMkLst>
        </pc:picChg>
        <pc:picChg chg="add mod">
          <ac:chgData name="Renee C Kennedy" userId="ee54f460-4a78-43a5-b620-aa274643fc0f" providerId="ADAL" clId="{B321911B-106E-4125-A02E-057232D2E097}" dt="2023-08-22T00:36:12.884" v="194" actId="1076"/>
          <ac:picMkLst>
            <pc:docMk/>
            <pc:sldMk cId="495438969" sldId="260"/>
            <ac:picMk id="20" creationId="{78F41BEF-8CE0-4423-83D1-2AB4CA186243}"/>
          </ac:picMkLst>
        </pc:picChg>
        <pc:picChg chg="add mod">
          <ac:chgData name="Renee C Kennedy" userId="ee54f460-4a78-43a5-b620-aa274643fc0f" providerId="ADAL" clId="{B321911B-106E-4125-A02E-057232D2E097}" dt="2023-08-22T00:36:08.674" v="192" actId="1076"/>
          <ac:picMkLst>
            <pc:docMk/>
            <pc:sldMk cId="495438969" sldId="260"/>
            <ac:picMk id="21" creationId="{05EA10E3-D8F5-4045-A0C8-903F4ABD3A61}"/>
          </ac:picMkLst>
        </pc:picChg>
        <pc:picChg chg="add mod">
          <ac:chgData name="Renee C Kennedy" userId="ee54f460-4a78-43a5-b620-aa274643fc0f" providerId="ADAL" clId="{B321911B-106E-4125-A02E-057232D2E097}" dt="2023-08-22T00:36:10.101" v="193" actId="1076"/>
          <ac:picMkLst>
            <pc:docMk/>
            <pc:sldMk cId="495438969" sldId="260"/>
            <ac:picMk id="22" creationId="{7B25ECD3-657E-48F4-95FE-FE0151ADED79}"/>
          </ac:picMkLst>
        </pc:picChg>
        <pc:picChg chg="add mod">
          <ac:chgData name="Renee C Kennedy" userId="ee54f460-4a78-43a5-b620-aa274643fc0f" providerId="ADAL" clId="{B321911B-106E-4125-A02E-057232D2E097}" dt="2023-08-22T00:35:59.169" v="188" actId="571"/>
          <ac:picMkLst>
            <pc:docMk/>
            <pc:sldMk cId="495438969" sldId="260"/>
            <ac:picMk id="23" creationId="{A06FF5B1-335C-4D4E-A750-3347B95380FF}"/>
          </ac:picMkLst>
        </pc:picChg>
        <pc:picChg chg="add mod">
          <ac:chgData name="Renee C Kennedy" userId="ee54f460-4a78-43a5-b620-aa274643fc0f" providerId="ADAL" clId="{B321911B-106E-4125-A02E-057232D2E097}" dt="2023-08-22T00:36:01.875" v="190" actId="571"/>
          <ac:picMkLst>
            <pc:docMk/>
            <pc:sldMk cId="495438969" sldId="260"/>
            <ac:picMk id="24" creationId="{3EDBEBE7-D46D-49A7-8B41-A10A6F45EDF4}"/>
          </ac:picMkLst>
        </pc:picChg>
        <pc:picChg chg="add mod">
          <ac:chgData name="Renee C Kennedy" userId="ee54f460-4a78-43a5-b620-aa274643fc0f" providerId="ADAL" clId="{B321911B-106E-4125-A02E-057232D2E097}" dt="2023-08-22T00:36:01.875" v="190" actId="571"/>
          <ac:picMkLst>
            <pc:docMk/>
            <pc:sldMk cId="495438969" sldId="260"/>
            <ac:picMk id="25" creationId="{3CC50590-724C-4E12-8560-74B9DC0EB7C1}"/>
          </ac:picMkLst>
        </pc:picChg>
        <pc:picChg chg="add mod">
          <ac:chgData name="Renee C Kennedy" userId="ee54f460-4a78-43a5-b620-aa274643fc0f" providerId="ADAL" clId="{B321911B-106E-4125-A02E-057232D2E097}" dt="2023-08-22T00:36:05.878" v="191" actId="571"/>
          <ac:picMkLst>
            <pc:docMk/>
            <pc:sldMk cId="495438969" sldId="260"/>
            <ac:picMk id="26" creationId="{A3D66BAE-D5F4-4F19-B0DC-3B8883C8CED4}"/>
          </ac:picMkLst>
        </pc:picChg>
      </pc:sldChg>
      <pc:sldChg chg="addSp modSp new mod">
        <pc:chgData name="Renee C Kennedy" userId="ee54f460-4a78-43a5-b620-aa274643fc0f" providerId="ADAL" clId="{B321911B-106E-4125-A02E-057232D2E097}" dt="2023-08-22T00:38:34.731" v="226" actId="1076"/>
        <pc:sldMkLst>
          <pc:docMk/>
          <pc:sldMk cId="1005554959" sldId="261"/>
        </pc:sldMkLst>
        <pc:picChg chg="add mod">
          <ac:chgData name="Renee C Kennedy" userId="ee54f460-4a78-43a5-b620-aa274643fc0f" providerId="ADAL" clId="{B321911B-106E-4125-A02E-057232D2E097}" dt="2023-08-22T00:38:34.731" v="226" actId="1076"/>
          <ac:picMkLst>
            <pc:docMk/>
            <pc:sldMk cId="1005554959" sldId="261"/>
            <ac:picMk id="2" creationId="{88C089BC-00DF-4083-91AF-3F56E581C3EF}"/>
          </ac:picMkLst>
        </pc:picChg>
        <pc:picChg chg="add mod">
          <ac:chgData name="Renee C Kennedy" userId="ee54f460-4a78-43a5-b620-aa274643fc0f" providerId="ADAL" clId="{B321911B-106E-4125-A02E-057232D2E097}" dt="2023-08-22T00:38:27.848" v="224" actId="1076"/>
          <ac:picMkLst>
            <pc:docMk/>
            <pc:sldMk cId="1005554959" sldId="261"/>
            <ac:picMk id="3" creationId="{859C34B1-F73C-4D60-88DE-86605FE7C1B6}"/>
          </ac:picMkLst>
        </pc:picChg>
        <pc:picChg chg="add mod">
          <ac:chgData name="Renee C Kennedy" userId="ee54f460-4a78-43a5-b620-aa274643fc0f" providerId="ADAL" clId="{B321911B-106E-4125-A02E-057232D2E097}" dt="2023-08-22T00:38:27.848" v="224" actId="1076"/>
          <ac:picMkLst>
            <pc:docMk/>
            <pc:sldMk cId="1005554959" sldId="261"/>
            <ac:picMk id="4" creationId="{8FA76728-F618-4197-92F3-918998198D88}"/>
          </ac:picMkLst>
        </pc:picChg>
        <pc:picChg chg="add mod">
          <ac:chgData name="Renee C Kennedy" userId="ee54f460-4a78-43a5-b620-aa274643fc0f" providerId="ADAL" clId="{B321911B-106E-4125-A02E-057232D2E097}" dt="2023-08-22T00:38:27.848" v="224" actId="1076"/>
          <ac:picMkLst>
            <pc:docMk/>
            <pc:sldMk cId="1005554959" sldId="261"/>
            <ac:picMk id="5" creationId="{43811A2E-DB00-4B95-B5EF-31B088F7C89C}"/>
          </ac:picMkLst>
        </pc:picChg>
        <pc:picChg chg="add mod">
          <ac:chgData name="Renee C Kennedy" userId="ee54f460-4a78-43a5-b620-aa274643fc0f" providerId="ADAL" clId="{B321911B-106E-4125-A02E-057232D2E097}" dt="2023-08-22T00:37:41.262" v="216" actId="1076"/>
          <ac:picMkLst>
            <pc:docMk/>
            <pc:sldMk cId="1005554959" sldId="261"/>
            <ac:picMk id="6" creationId="{C90077AB-0BE2-48F8-A6C7-995C6D55D674}"/>
          </ac:picMkLst>
        </pc:picChg>
        <pc:picChg chg="add mod">
          <ac:chgData name="Renee C Kennedy" userId="ee54f460-4a78-43a5-b620-aa274643fc0f" providerId="ADAL" clId="{B321911B-106E-4125-A02E-057232D2E097}" dt="2023-08-22T00:37:51.085" v="218" actId="1076"/>
          <ac:picMkLst>
            <pc:docMk/>
            <pc:sldMk cId="1005554959" sldId="261"/>
            <ac:picMk id="7" creationId="{A3524CEB-30D9-479E-BA6D-2431928FE3A0}"/>
          </ac:picMkLst>
        </pc:picChg>
        <pc:picChg chg="add mod">
          <ac:chgData name="Renee C Kennedy" userId="ee54f460-4a78-43a5-b620-aa274643fc0f" providerId="ADAL" clId="{B321911B-106E-4125-A02E-057232D2E097}" dt="2023-08-22T00:37:46.858" v="217" actId="1076"/>
          <ac:picMkLst>
            <pc:docMk/>
            <pc:sldMk cId="1005554959" sldId="261"/>
            <ac:picMk id="8" creationId="{B89EA1BF-C0E3-46C4-8DF5-83E65BBC1D08}"/>
          </ac:picMkLst>
        </pc:picChg>
        <pc:picChg chg="add mod">
          <ac:chgData name="Renee C Kennedy" userId="ee54f460-4a78-43a5-b620-aa274643fc0f" providerId="ADAL" clId="{B321911B-106E-4125-A02E-057232D2E097}" dt="2023-08-22T00:38:31.311" v="225" actId="1076"/>
          <ac:picMkLst>
            <pc:docMk/>
            <pc:sldMk cId="1005554959" sldId="261"/>
            <ac:picMk id="9" creationId="{16D4BB17-1080-44B2-9AEF-027D9E48C418}"/>
          </ac:picMkLst>
        </pc:picChg>
        <pc:picChg chg="add mod">
          <ac:chgData name="Renee C Kennedy" userId="ee54f460-4a78-43a5-b620-aa274643fc0f" providerId="ADAL" clId="{B321911B-106E-4125-A02E-057232D2E097}" dt="2023-08-22T00:38:27.848" v="224" actId="1076"/>
          <ac:picMkLst>
            <pc:docMk/>
            <pc:sldMk cId="1005554959" sldId="261"/>
            <ac:picMk id="10" creationId="{BB6B70D7-1F3E-49F5-99B6-3BE56E1447FA}"/>
          </ac:picMkLst>
        </pc:picChg>
        <pc:picChg chg="add mod">
          <ac:chgData name="Renee C Kennedy" userId="ee54f460-4a78-43a5-b620-aa274643fc0f" providerId="ADAL" clId="{B321911B-106E-4125-A02E-057232D2E097}" dt="2023-08-22T00:38:27.848" v="224" actId="1076"/>
          <ac:picMkLst>
            <pc:docMk/>
            <pc:sldMk cId="1005554959" sldId="261"/>
            <ac:picMk id="11" creationId="{AD8E85AE-51AD-4690-809F-853B1775F082}"/>
          </ac:picMkLst>
        </pc:picChg>
        <pc:picChg chg="add mod">
          <ac:chgData name="Renee C Kennedy" userId="ee54f460-4a78-43a5-b620-aa274643fc0f" providerId="ADAL" clId="{B321911B-106E-4125-A02E-057232D2E097}" dt="2023-08-22T00:38:27.848" v="224" actId="1076"/>
          <ac:picMkLst>
            <pc:docMk/>
            <pc:sldMk cId="1005554959" sldId="261"/>
            <ac:picMk id="12" creationId="{93F4F443-75EF-497D-992C-213683D26266}"/>
          </ac:picMkLst>
        </pc:picChg>
        <pc:picChg chg="add mod">
          <ac:chgData name="Renee C Kennedy" userId="ee54f460-4a78-43a5-b620-aa274643fc0f" providerId="ADAL" clId="{B321911B-106E-4125-A02E-057232D2E097}" dt="2023-08-22T00:38:27.848" v="224" actId="1076"/>
          <ac:picMkLst>
            <pc:docMk/>
            <pc:sldMk cId="1005554959" sldId="261"/>
            <ac:picMk id="13" creationId="{123255FF-5720-4564-ABE6-7C6FA2574D14}"/>
          </ac:picMkLst>
        </pc:picChg>
        <pc:picChg chg="add mod">
          <ac:chgData name="Renee C Kennedy" userId="ee54f460-4a78-43a5-b620-aa274643fc0f" providerId="ADAL" clId="{B321911B-106E-4125-A02E-057232D2E097}" dt="2023-08-22T00:38:27.848" v="224" actId="1076"/>
          <ac:picMkLst>
            <pc:docMk/>
            <pc:sldMk cId="1005554959" sldId="261"/>
            <ac:picMk id="14" creationId="{3089DAC4-0865-491F-AD8F-1F02AF56253A}"/>
          </ac:picMkLst>
        </pc:picChg>
        <pc:picChg chg="add mod">
          <ac:chgData name="Renee C Kennedy" userId="ee54f460-4a78-43a5-b620-aa274643fc0f" providerId="ADAL" clId="{B321911B-106E-4125-A02E-057232D2E097}" dt="2023-08-22T00:38:27.848" v="224" actId="1076"/>
          <ac:picMkLst>
            <pc:docMk/>
            <pc:sldMk cId="1005554959" sldId="261"/>
            <ac:picMk id="15" creationId="{79E5344D-2AF7-48CC-A21A-7054DB66DFD0}"/>
          </ac:picMkLst>
        </pc:picChg>
        <pc:picChg chg="add mod">
          <ac:chgData name="Renee C Kennedy" userId="ee54f460-4a78-43a5-b620-aa274643fc0f" providerId="ADAL" clId="{B321911B-106E-4125-A02E-057232D2E097}" dt="2023-08-22T00:37:41.262" v="216" actId="1076"/>
          <ac:picMkLst>
            <pc:docMk/>
            <pc:sldMk cId="1005554959" sldId="261"/>
            <ac:picMk id="16" creationId="{0B0EF703-6F7B-4ACA-92DB-FDA00780E127}"/>
          </ac:picMkLst>
        </pc:picChg>
        <pc:picChg chg="add mod">
          <ac:chgData name="Renee C Kennedy" userId="ee54f460-4a78-43a5-b620-aa274643fc0f" providerId="ADAL" clId="{B321911B-106E-4125-A02E-057232D2E097}" dt="2023-08-22T00:37:51.085" v="218" actId="1076"/>
          <ac:picMkLst>
            <pc:docMk/>
            <pc:sldMk cId="1005554959" sldId="261"/>
            <ac:picMk id="17" creationId="{DA885A06-152B-43A9-B842-E3B7868776C6}"/>
          </ac:picMkLst>
        </pc:picChg>
        <pc:picChg chg="add mod">
          <ac:chgData name="Renee C Kennedy" userId="ee54f460-4a78-43a5-b620-aa274643fc0f" providerId="ADAL" clId="{B321911B-106E-4125-A02E-057232D2E097}" dt="2023-08-22T00:37:46.858" v="217" actId="1076"/>
          <ac:picMkLst>
            <pc:docMk/>
            <pc:sldMk cId="1005554959" sldId="261"/>
            <ac:picMk id="18" creationId="{B606C93F-76FA-487D-8C3F-7A8832D6B3F7}"/>
          </ac:picMkLst>
        </pc:picChg>
        <pc:picChg chg="add mod">
          <ac:chgData name="Renee C Kennedy" userId="ee54f460-4a78-43a5-b620-aa274643fc0f" providerId="ADAL" clId="{B321911B-106E-4125-A02E-057232D2E097}" dt="2023-08-22T00:37:41.262" v="216" actId="1076"/>
          <ac:picMkLst>
            <pc:docMk/>
            <pc:sldMk cId="1005554959" sldId="261"/>
            <ac:picMk id="19" creationId="{A67DE3D2-D228-42FB-9321-F19701C191EE}"/>
          </ac:picMkLst>
        </pc:picChg>
        <pc:picChg chg="add mod">
          <ac:chgData name="Renee C Kennedy" userId="ee54f460-4a78-43a5-b620-aa274643fc0f" providerId="ADAL" clId="{B321911B-106E-4125-A02E-057232D2E097}" dt="2023-08-22T00:37:51.085" v="218" actId="1076"/>
          <ac:picMkLst>
            <pc:docMk/>
            <pc:sldMk cId="1005554959" sldId="261"/>
            <ac:picMk id="20" creationId="{34652796-4A68-4580-A173-950EB497FB4B}"/>
          </ac:picMkLst>
        </pc:picChg>
        <pc:picChg chg="add mod">
          <ac:chgData name="Renee C Kennedy" userId="ee54f460-4a78-43a5-b620-aa274643fc0f" providerId="ADAL" clId="{B321911B-106E-4125-A02E-057232D2E097}" dt="2023-08-22T00:37:46.858" v="217" actId="1076"/>
          <ac:picMkLst>
            <pc:docMk/>
            <pc:sldMk cId="1005554959" sldId="261"/>
            <ac:picMk id="21" creationId="{AF8FDF7C-0E9A-4B33-863B-4289A748DA30}"/>
          </ac:picMkLst>
        </pc:picChg>
        <pc:picChg chg="add mod">
          <ac:chgData name="Renee C Kennedy" userId="ee54f460-4a78-43a5-b620-aa274643fc0f" providerId="ADAL" clId="{B321911B-106E-4125-A02E-057232D2E097}" dt="2023-08-22T00:37:41.262" v="216" actId="1076"/>
          <ac:picMkLst>
            <pc:docMk/>
            <pc:sldMk cId="1005554959" sldId="261"/>
            <ac:picMk id="22" creationId="{837FAC55-7D8D-42BA-B64B-3F2B3924D25C}"/>
          </ac:picMkLst>
        </pc:picChg>
        <pc:picChg chg="add mod">
          <ac:chgData name="Renee C Kennedy" userId="ee54f460-4a78-43a5-b620-aa274643fc0f" providerId="ADAL" clId="{B321911B-106E-4125-A02E-057232D2E097}" dt="2023-08-22T00:37:51.085" v="218" actId="1076"/>
          <ac:picMkLst>
            <pc:docMk/>
            <pc:sldMk cId="1005554959" sldId="261"/>
            <ac:picMk id="23" creationId="{12090EE2-8B4B-4351-9772-5D7F1203C844}"/>
          </ac:picMkLst>
        </pc:picChg>
        <pc:picChg chg="add mod">
          <ac:chgData name="Renee C Kennedy" userId="ee54f460-4a78-43a5-b620-aa274643fc0f" providerId="ADAL" clId="{B321911B-106E-4125-A02E-057232D2E097}" dt="2023-08-22T00:37:46.858" v="217" actId="1076"/>
          <ac:picMkLst>
            <pc:docMk/>
            <pc:sldMk cId="1005554959" sldId="261"/>
            <ac:picMk id="24" creationId="{387331ED-3626-476C-8B3E-2D73B2623682}"/>
          </ac:picMkLst>
        </pc:picChg>
      </pc:sldChg>
      <pc:sldChg chg="addSp modSp new mod">
        <pc:chgData name="Renee C Kennedy" userId="ee54f460-4a78-43a5-b620-aa274643fc0f" providerId="ADAL" clId="{B321911B-106E-4125-A02E-057232D2E097}" dt="2023-08-22T00:35:21.405" v="174" actId="1076"/>
        <pc:sldMkLst>
          <pc:docMk/>
          <pc:sldMk cId="3998785708" sldId="262"/>
        </pc:sldMkLst>
        <pc:picChg chg="add mod">
          <ac:chgData name="Renee C Kennedy" userId="ee54f460-4a78-43a5-b620-aa274643fc0f" providerId="ADAL" clId="{B321911B-106E-4125-A02E-057232D2E097}" dt="2023-08-22T00:33:33.651" v="134" actId="1076"/>
          <ac:picMkLst>
            <pc:docMk/>
            <pc:sldMk cId="3998785708" sldId="262"/>
            <ac:picMk id="2" creationId="{550D22CB-27C7-4D4F-A567-CA7EFB743EF7}"/>
          </ac:picMkLst>
        </pc:picChg>
        <pc:picChg chg="add mod">
          <ac:chgData name="Renee C Kennedy" userId="ee54f460-4a78-43a5-b620-aa274643fc0f" providerId="ADAL" clId="{B321911B-106E-4125-A02E-057232D2E097}" dt="2023-08-22T00:33:36.387" v="135" actId="1076"/>
          <ac:picMkLst>
            <pc:docMk/>
            <pc:sldMk cId="3998785708" sldId="262"/>
            <ac:picMk id="3" creationId="{FC6719DB-C01C-47C7-9D3B-5FCCD5FA570D}"/>
          </ac:picMkLst>
        </pc:picChg>
        <pc:picChg chg="add mod">
          <ac:chgData name="Renee C Kennedy" userId="ee54f460-4a78-43a5-b620-aa274643fc0f" providerId="ADAL" clId="{B321911B-106E-4125-A02E-057232D2E097}" dt="2023-08-22T00:35:16.010" v="172" actId="1076"/>
          <ac:picMkLst>
            <pc:docMk/>
            <pc:sldMk cId="3998785708" sldId="262"/>
            <ac:picMk id="4" creationId="{A975A962-C3A1-4F82-BAF9-1CCA2B1D03FA}"/>
          </ac:picMkLst>
        </pc:picChg>
        <pc:picChg chg="add mod">
          <ac:chgData name="Renee C Kennedy" userId="ee54f460-4a78-43a5-b620-aa274643fc0f" providerId="ADAL" clId="{B321911B-106E-4125-A02E-057232D2E097}" dt="2023-08-22T00:35:11.819" v="170" actId="1076"/>
          <ac:picMkLst>
            <pc:docMk/>
            <pc:sldMk cId="3998785708" sldId="262"/>
            <ac:picMk id="5" creationId="{F155C1A5-87BC-4236-BF18-2F41A1F5B6BB}"/>
          </ac:picMkLst>
        </pc:picChg>
        <pc:picChg chg="add mod">
          <ac:chgData name="Renee C Kennedy" userId="ee54f460-4a78-43a5-b620-aa274643fc0f" providerId="ADAL" clId="{B321911B-106E-4125-A02E-057232D2E097}" dt="2023-08-22T00:34:26.352" v="153" actId="1076"/>
          <ac:picMkLst>
            <pc:docMk/>
            <pc:sldMk cId="3998785708" sldId="262"/>
            <ac:picMk id="6" creationId="{44EC1D0F-B32A-4645-85C5-A9272A1D0ADB}"/>
          </ac:picMkLst>
        </pc:picChg>
        <pc:picChg chg="add mod">
          <ac:chgData name="Renee C Kennedy" userId="ee54f460-4a78-43a5-b620-aa274643fc0f" providerId="ADAL" clId="{B321911B-106E-4125-A02E-057232D2E097}" dt="2023-08-22T00:34:34.873" v="157" actId="1076"/>
          <ac:picMkLst>
            <pc:docMk/>
            <pc:sldMk cId="3998785708" sldId="262"/>
            <ac:picMk id="7" creationId="{73084A19-9E30-4A14-B093-7C2925B9D8E6}"/>
          </ac:picMkLst>
        </pc:picChg>
        <pc:picChg chg="add mod">
          <ac:chgData name="Renee C Kennedy" userId="ee54f460-4a78-43a5-b620-aa274643fc0f" providerId="ADAL" clId="{B321911B-106E-4125-A02E-057232D2E097}" dt="2023-08-22T00:35:05.648" v="169" actId="1076"/>
          <ac:picMkLst>
            <pc:docMk/>
            <pc:sldMk cId="3998785708" sldId="262"/>
            <ac:picMk id="8" creationId="{F04A4912-6309-4AA5-97FB-5CFE1CB50A1E}"/>
          </ac:picMkLst>
        </pc:picChg>
        <pc:picChg chg="add mod">
          <ac:chgData name="Renee C Kennedy" userId="ee54f460-4a78-43a5-b620-aa274643fc0f" providerId="ADAL" clId="{B321911B-106E-4125-A02E-057232D2E097}" dt="2023-08-22T00:35:13.736" v="171" actId="1076"/>
          <ac:picMkLst>
            <pc:docMk/>
            <pc:sldMk cId="3998785708" sldId="262"/>
            <ac:picMk id="9" creationId="{9CD11421-6874-43CC-8210-B07704510C80}"/>
          </ac:picMkLst>
        </pc:picChg>
        <pc:picChg chg="add mod">
          <ac:chgData name="Renee C Kennedy" userId="ee54f460-4a78-43a5-b620-aa274643fc0f" providerId="ADAL" clId="{B321911B-106E-4125-A02E-057232D2E097}" dt="2023-08-22T00:34:54.053" v="165" actId="1076"/>
          <ac:picMkLst>
            <pc:docMk/>
            <pc:sldMk cId="3998785708" sldId="262"/>
            <ac:picMk id="10" creationId="{E7D2ACF6-CB97-4EF3-A788-9502D7945AB0}"/>
          </ac:picMkLst>
        </pc:picChg>
        <pc:picChg chg="add mod">
          <ac:chgData name="Renee C Kennedy" userId="ee54f460-4a78-43a5-b620-aa274643fc0f" providerId="ADAL" clId="{B321911B-106E-4125-A02E-057232D2E097}" dt="2023-08-22T00:35:17.871" v="173" actId="1076"/>
          <ac:picMkLst>
            <pc:docMk/>
            <pc:sldMk cId="3998785708" sldId="262"/>
            <ac:picMk id="11" creationId="{B642F27B-82B6-4214-9AC2-9B66BC8D96F7}"/>
          </ac:picMkLst>
        </pc:picChg>
        <pc:picChg chg="add mod">
          <ac:chgData name="Renee C Kennedy" userId="ee54f460-4a78-43a5-b620-aa274643fc0f" providerId="ADAL" clId="{B321911B-106E-4125-A02E-057232D2E097}" dt="2023-08-22T00:34:50.600" v="163" actId="1076"/>
          <ac:picMkLst>
            <pc:docMk/>
            <pc:sldMk cId="3998785708" sldId="262"/>
            <ac:picMk id="12" creationId="{6348A904-3A29-44C2-B176-53A3E5FEBC73}"/>
          </ac:picMkLst>
        </pc:picChg>
        <pc:picChg chg="add mod">
          <ac:chgData name="Renee C Kennedy" userId="ee54f460-4a78-43a5-b620-aa274643fc0f" providerId="ADAL" clId="{B321911B-106E-4125-A02E-057232D2E097}" dt="2023-08-22T00:34:52.260" v="164" actId="1076"/>
          <ac:picMkLst>
            <pc:docMk/>
            <pc:sldMk cId="3998785708" sldId="262"/>
            <ac:picMk id="13" creationId="{88C2AB64-F635-4210-8B63-3BF9FDBFF4D9}"/>
          </ac:picMkLst>
        </pc:picChg>
        <pc:picChg chg="add mod">
          <ac:chgData name="Renee C Kennedy" userId="ee54f460-4a78-43a5-b620-aa274643fc0f" providerId="ADAL" clId="{B321911B-106E-4125-A02E-057232D2E097}" dt="2023-08-22T00:35:21.405" v="174" actId="1076"/>
          <ac:picMkLst>
            <pc:docMk/>
            <pc:sldMk cId="3998785708" sldId="262"/>
            <ac:picMk id="14" creationId="{F29AD60F-5A30-42CC-9976-773FB64BA373}"/>
          </ac:picMkLst>
        </pc:picChg>
        <pc:picChg chg="add mod">
          <ac:chgData name="Renee C Kennedy" userId="ee54f460-4a78-43a5-b620-aa274643fc0f" providerId="ADAL" clId="{B321911B-106E-4125-A02E-057232D2E097}" dt="2023-08-22T00:35:04.401" v="168" actId="1076"/>
          <ac:picMkLst>
            <pc:docMk/>
            <pc:sldMk cId="3998785708" sldId="262"/>
            <ac:picMk id="15" creationId="{D4BF9158-D5B2-400C-B27A-A93EE46C173E}"/>
          </ac:picMkLst>
        </pc:picChg>
      </pc:sldChg>
      <pc:sldChg chg="addSp delSp modSp new mod">
        <pc:chgData name="Renee C Kennedy" userId="ee54f460-4a78-43a5-b620-aa274643fc0f" providerId="ADAL" clId="{B321911B-106E-4125-A02E-057232D2E097}" dt="2023-08-22T06:20:06.283" v="495" actId="1076"/>
        <pc:sldMkLst>
          <pc:docMk/>
          <pc:sldMk cId="3690475292" sldId="263"/>
        </pc:sldMkLst>
        <pc:spChg chg="del">
          <ac:chgData name="Renee C Kennedy" userId="ee54f460-4a78-43a5-b620-aa274643fc0f" providerId="ADAL" clId="{B321911B-106E-4125-A02E-057232D2E097}" dt="2023-08-22T00:42:12.387" v="229" actId="478"/>
          <ac:spMkLst>
            <pc:docMk/>
            <pc:sldMk cId="3690475292" sldId="263"/>
            <ac:spMk id="2" creationId="{73DFD89E-35BA-4053-8A3C-0FFB270F7758}"/>
          </ac:spMkLst>
        </pc:spChg>
        <pc:spChg chg="del">
          <ac:chgData name="Renee C Kennedy" userId="ee54f460-4a78-43a5-b620-aa274643fc0f" providerId="ADAL" clId="{B321911B-106E-4125-A02E-057232D2E097}" dt="2023-08-22T00:42:13.793" v="230" actId="478"/>
          <ac:spMkLst>
            <pc:docMk/>
            <pc:sldMk cId="3690475292" sldId="263"/>
            <ac:spMk id="3" creationId="{46485CBD-3CFA-4376-B9D2-B9815FCD5D03}"/>
          </ac:spMkLst>
        </pc:spChg>
        <pc:picChg chg="add mod">
          <ac:chgData name="Renee C Kennedy" userId="ee54f460-4a78-43a5-b620-aa274643fc0f" providerId="ADAL" clId="{B321911B-106E-4125-A02E-057232D2E097}" dt="2023-08-22T06:19:55.467" v="494" actId="1076"/>
          <ac:picMkLst>
            <pc:docMk/>
            <pc:sldMk cId="3690475292" sldId="263"/>
            <ac:picMk id="5" creationId="{D1598EBF-0200-45B2-B741-F6988BC8A37D}"/>
          </ac:picMkLst>
        </pc:picChg>
        <pc:picChg chg="add del mod">
          <ac:chgData name="Renee C Kennedy" userId="ee54f460-4a78-43a5-b620-aa274643fc0f" providerId="ADAL" clId="{B321911B-106E-4125-A02E-057232D2E097}" dt="2023-08-22T05:52:05.837" v="244" actId="478"/>
          <ac:picMkLst>
            <pc:docMk/>
            <pc:sldMk cId="3690475292" sldId="263"/>
            <ac:picMk id="6" creationId="{9E0149AC-C176-409D-8005-4A811F8823C2}"/>
          </ac:picMkLst>
        </pc:picChg>
        <pc:picChg chg="add del mod">
          <ac:chgData name="Renee C Kennedy" userId="ee54f460-4a78-43a5-b620-aa274643fc0f" providerId="ADAL" clId="{B321911B-106E-4125-A02E-057232D2E097}" dt="2023-08-22T05:53:25.705" v="251" actId="21"/>
          <ac:picMkLst>
            <pc:docMk/>
            <pc:sldMk cId="3690475292" sldId="263"/>
            <ac:picMk id="7" creationId="{AF5253EB-7138-4579-A770-528A862F761E}"/>
          </ac:picMkLst>
        </pc:picChg>
        <pc:picChg chg="add del mod">
          <ac:chgData name="Renee C Kennedy" userId="ee54f460-4a78-43a5-b620-aa274643fc0f" providerId="ADAL" clId="{B321911B-106E-4125-A02E-057232D2E097}" dt="2023-08-22T05:57:23.596" v="257" actId="21"/>
          <ac:picMkLst>
            <pc:docMk/>
            <pc:sldMk cId="3690475292" sldId="263"/>
            <ac:picMk id="8" creationId="{E154AE87-E6B0-4209-951F-9822656CA251}"/>
          </ac:picMkLst>
        </pc:picChg>
        <pc:picChg chg="add del mod">
          <ac:chgData name="Renee C Kennedy" userId="ee54f460-4a78-43a5-b620-aa274643fc0f" providerId="ADAL" clId="{B321911B-106E-4125-A02E-057232D2E097}" dt="2023-08-22T05:57:54.475" v="265" actId="21"/>
          <ac:picMkLst>
            <pc:docMk/>
            <pc:sldMk cId="3690475292" sldId="263"/>
            <ac:picMk id="9" creationId="{BBCD36BB-3B86-4750-9DB5-D631F85E152F}"/>
          </ac:picMkLst>
        </pc:picChg>
        <pc:picChg chg="add del mod">
          <ac:chgData name="Renee C Kennedy" userId="ee54f460-4a78-43a5-b620-aa274643fc0f" providerId="ADAL" clId="{B321911B-106E-4125-A02E-057232D2E097}" dt="2023-08-22T05:58:39.851" v="277" actId="21"/>
          <ac:picMkLst>
            <pc:docMk/>
            <pc:sldMk cId="3690475292" sldId="263"/>
            <ac:picMk id="10" creationId="{290921CE-C75F-48D4-8418-DCDAB111CF3E}"/>
          </ac:picMkLst>
        </pc:picChg>
        <pc:picChg chg="add del mod">
          <ac:chgData name="Renee C Kennedy" userId="ee54f460-4a78-43a5-b620-aa274643fc0f" providerId="ADAL" clId="{B321911B-106E-4125-A02E-057232D2E097}" dt="2023-08-22T05:59:15.378" v="286" actId="21"/>
          <ac:picMkLst>
            <pc:docMk/>
            <pc:sldMk cId="3690475292" sldId="263"/>
            <ac:picMk id="11" creationId="{767225EF-861B-45B4-BB30-A0914893A117}"/>
          </ac:picMkLst>
        </pc:picChg>
        <pc:picChg chg="add del mod">
          <ac:chgData name="Renee C Kennedy" userId="ee54f460-4a78-43a5-b620-aa274643fc0f" providerId="ADAL" clId="{B321911B-106E-4125-A02E-057232D2E097}" dt="2023-08-22T06:00:11.918" v="294" actId="21"/>
          <ac:picMkLst>
            <pc:docMk/>
            <pc:sldMk cId="3690475292" sldId="263"/>
            <ac:picMk id="12" creationId="{F995F529-DF65-4439-929E-13C09C202F4D}"/>
          </ac:picMkLst>
        </pc:picChg>
        <pc:picChg chg="add del mod">
          <ac:chgData name="Renee C Kennedy" userId="ee54f460-4a78-43a5-b620-aa274643fc0f" providerId="ADAL" clId="{B321911B-106E-4125-A02E-057232D2E097}" dt="2023-08-22T06:01:28.895" v="315" actId="21"/>
          <ac:picMkLst>
            <pc:docMk/>
            <pc:sldMk cId="3690475292" sldId="263"/>
            <ac:picMk id="13" creationId="{A0234DFF-8B1F-49C7-9B8C-AEF74AD91E5C}"/>
          </ac:picMkLst>
        </pc:picChg>
        <pc:picChg chg="add del mod">
          <ac:chgData name="Renee C Kennedy" userId="ee54f460-4a78-43a5-b620-aa274643fc0f" providerId="ADAL" clId="{B321911B-106E-4125-A02E-057232D2E097}" dt="2023-08-22T06:01:27.748" v="314" actId="478"/>
          <ac:picMkLst>
            <pc:docMk/>
            <pc:sldMk cId="3690475292" sldId="263"/>
            <ac:picMk id="14" creationId="{659A5F6D-A1C2-443A-9EA6-3A256EEA9684}"/>
          </ac:picMkLst>
        </pc:picChg>
        <pc:picChg chg="add del mod">
          <ac:chgData name="Renee C Kennedy" userId="ee54f460-4a78-43a5-b620-aa274643fc0f" providerId="ADAL" clId="{B321911B-106E-4125-A02E-057232D2E097}" dt="2023-08-22T06:01:53.070" v="325" actId="21"/>
          <ac:picMkLst>
            <pc:docMk/>
            <pc:sldMk cId="3690475292" sldId="263"/>
            <ac:picMk id="15" creationId="{20B3ABC1-F89E-4C68-B2B5-D868531A68F2}"/>
          </ac:picMkLst>
        </pc:picChg>
        <pc:picChg chg="add del mod">
          <ac:chgData name="Renee C Kennedy" userId="ee54f460-4a78-43a5-b620-aa274643fc0f" providerId="ADAL" clId="{B321911B-106E-4125-A02E-057232D2E097}" dt="2023-08-22T06:01:51.879" v="324" actId="478"/>
          <ac:picMkLst>
            <pc:docMk/>
            <pc:sldMk cId="3690475292" sldId="263"/>
            <ac:picMk id="16" creationId="{8E3E2F46-0A99-4FB0-8F42-9EFBD343462D}"/>
          </ac:picMkLst>
        </pc:picChg>
        <pc:picChg chg="add del mod">
          <ac:chgData name="Renee C Kennedy" userId="ee54f460-4a78-43a5-b620-aa274643fc0f" providerId="ADAL" clId="{B321911B-106E-4125-A02E-057232D2E097}" dt="2023-08-22T06:01:51.268" v="323" actId="478"/>
          <ac:picMkLst>
            <pc:docMk/>
            <pc:sldMk cId="3690475292" sldId="263"/>
            <ac:picMk id="17" creationId="{55F475F2-5F31-48AA-8970-956E73798AD7}"/>
          </ac:picMkLst>
        </pc:picChg>
        <pc:picChg chg="add del mod">
          <ac:chgData name="Renee C Kennedy" userId="ee54f460-4a78-43a5-b620-aa274643fc0f" providerId="ADAL" clId="{B321911B-106E-4125-A02E-057232D2E097}" dt="2023-08-22T06:03:35.326" v="341" actId="21"/>
          <ac:picMkLst>
            <pc:docMk/>
            <pc:sldMk cId="3690475292" sldId="263"/>
            <ac:picMk id="18" creationId="{9BFD17F4-F4A0-4CF7-8216-49C96B75CD79}"/>
          </ac:picMkLst>
        </pc:picChg>
        <pc:picChg chg="add del mod">
          <ac:chgData name="Renee C Kennedy" userId="ee54f460-4a78-43a5-b620-aa274643fc0f" providerId="ADAL" clId="{B321911B-106E-4125-A02E-057232D2E097}" dt="2023-08-22T06:03:35.326" v="341" actId="21"/>
          <ac:picMkLst>
            <pc:docMk/>
            <pc:sldMk cId="3690475292" sldId="263"/>
            <ac:picMk id="19" creationId="{CC56DB0C-EA81-4F60-861D-63E63D90C47C}"/>
          </ac:picMkLst>
        </pc:picChg>
        <pc:picChg chg="add del mod">
          <ac:chgData name="Renee C Kennedy" userId="ee54f460-4a78-43a5-b620-aa274643fc0f" providerId="ADAL" clId="{B321911B-106E-4125-A02E-057232D2E097}" dt="2023-08-22T06:03:35.326" v="341" actId="21"/>
          <ac:picMkLst>
            <pc:docMk/>
            <pc:sldMk cId="3690475292" sldId="263"/>
            <ac:picMk id="20" creationId="{05F0A721-236E-4E79-BD11-C53030BF192A}"/>
          </ac:picMkLst>
        </pc:picChg>
        <pc:picChg chg="add del mod">
          <ac:chgData name="Renee C Kennedy" userId="ee54f460-4a78-43a5-b620-aa274643fc0f" providerId="ADAL" clId="{B321911B-106E-4125-A02E-057232D2E097}" dt="2023-08-22T06:04:22.777" v="357" actId="21"/>
          <ac:picMkLst>
            <pc:docMk/>
            <pc:sldMk cId="3690475292" sldId="263"/>
            <ac:picMk id="21" creationId="{8D36FF8B-BFB1-4F9B-AD94-622ED88744BA}"/>
          </ac:picMkLst>
        </pc:picChg>
        <pc:picChg chg="add del mod">
          <ac:chgData name="Renee C Kennedy" userId="ee54f460-4a78-43a5-b620-aa274643fc0f" providerId="ADAL" clId="{B321911B-106E-4125-A02E-057232D2E097}" dt="2023-08-22T06:04:07.551" v="351" actId="21"/>
          <ac:picMkLst>
            <pc:docMk/>
            <pc:sldMk cId="3690475292" sldId="263"/>
            <ac:picMk id="22" creationId="{853B04FD-07A6-4B3F-8CB3-815C2ABA8813}"/>
          </ac:picMkLst>
        </pc:picChg>
        <pc:picChg chg="add del mod">
          <ac:chgData name="Renee C Kennedy" userId="ee54f460-4a78-43a5-b620-aa274643fc0f" providerId="ADAL" clId="{B321911B-106E-4125-A02E-057232D2E097}" dt="2023-08-22T06:05:36.815" v="369" actId="21"/>
          <ac:picMkLst>
            <pc:docMk/>
            <pc:sldMk cId="3690475292" sldId="263"/>
            <ac:picMk id="23" creationId="{AC3D5051-2DDB-484B-A480-CABD9D238B2B}"/>
          </ac:picMkLst>
        </pc:picChg>
        <pc:picChg chg="add del mod">
          <ac:chgData name="Renee C Kennedy" userId="ee54f460-4a78-43a5-b620-aa274643fc0f" providerId="ADAL" clId="{B321911B-106E-4125-A02E-057232D2E097}" dt="2023-08-22T06:05:36.815" v="369" actId="21"/>
          <ac:picMkLst>
            <pc:docMk/>
            <pc:sldMk cId="3690475292" sldId="263"/>
            <ac:picMk id="24" creationId="{74D83616-1574-4161-9055-21D78B93483C}"/>
          </ac:picMkLst>
        </pc:picChg>
        <pc:picChg chg="add del mod">
          <ac:chgData name="Renee C Kennedy" userId="ee54f460-4a78-43a5-b620-aa274643fc0f" providerId="ADAL" clId="{B321911B-106E-4125-A02E-057232D2E097}" dt="2023-08-22T06:05:36.815" v="369" actId="21"/>
          <ac:picMkLst>
            <pc:docMk/>
            <pc:sldMk cId="3690475292" sldId="263"/>
            <ac:picMk id="25" creationId="{65C4F14D-CB18-47A4-A92D-830618524931}"/>
          </ac:picMkLst>
        </pc:picChg>
        <pc:picChg chg="add del mod">
          <ac:chgData name="Renee C Kennedy" userId="ee54f460-4a78-43a5-b620-aa274643fc0f" providerId="ADAL" clId="{B321911B-106E-4125-A02E-057232D2E097}" dt="2023-08-22T06:10:00.303" v="391" actId="21"/>
          <ac:picMkLst>
            <pc:docMk/>
            <pc:sldMk cId="3690475292" sldId="263"/>
            <ac:picMk id="26" creationId="{59E1B593-7AAA-4B0A-BDB2-2CE19E9F9D1F}"/>
          </ac:picMkLst>
        </pc:picChg>
        <pc:picChg chg="add del mod">
          <ac:chgData name="Renee C Kennedy" userId="ee54f460-4a78-43a5-b620-aa274643fc0f" providerId="ADAL" clId="{B321911B-106E-4125-A02E-057232D2E097}" dt="2023-08-22T06:10:00.303" v="391" actId="21"/>
          <ac:picMkLst>
            <pc:docMk/>
            <pc:sldMk cId="3690475292" sldId="263"/>
            <ac:picMk id="27" creationId="{7B0765B9-97A4-48D7-A47C-3F49A8258938}"/>
          </ac:picMkLst>
        </pc:picChg>
        <pc:picChg chg="add del mod">
          <ac:chgData name="Renee C Kennedy" userId="ee54f460-4a78-43a5-b620-aa274643fc0f" providerId="ADAL" clId="{B321911B-106E-4125-A02E-057232D2E097}" dt="2023-08-22T06:09:57.495" v="388" actId="478"/>
          <ac:picMkLst>
            <pc:docMk/>
            <pc:sldMk cId="3690475292" sldId="263"/>
            <ac:picMk id="28" creationId="{90E788B8-759E-4254-AEE3-E6D44E615DEE}"/>
          </ac:picMkLst>
        </pc:picChg>
        <pc:picChg chg="add del mod">
          <ac:chgData name="Renee C Kennedy" userId="ee54f460-4a78-43a5-b620-aa274643fc0f" providerId="ADAL" clId="{B321911B-106E-4125-A02E-057232D2E097}" dt="2023-08-22T06:09:57.910" v="389" actId="478"/>
          <ac:picMkLst>
            <pc:docMk/>
            <pc:sldMk cId="3690475292" sldId="263"/>
            <ac:picMk id="29" creationId="{C9E59FB8-0573-4388-B0DE-D0508CCCE1EB}"/>
          </ac:picMkLst>
        </pc:picChg>
        <pc:picChg chg="add del mod">
          <ac:chgData name="Renee C Kennedy" userId="ee54f460-4a78-43a5-b620-aa274643fc0f" providerId="ADAL" clId="{B321911B-106E-4125-A02E-057232D2E097}" dt="2023-08-22T06:09:58.342" v="390" actId="478"/>
          <ac:picMkLst>
            <pc:docMk/>
            <pc:sldMk cId="3690475292" sldId="263"/>
            <ac:picMk id="30" creationId="{0AAC9A42-F7EC-4417-AAFE-AF5DD1694D79}"/>
          </ac:picMkLst>
        </pc:picChg>
        <pc:picChg chg="add del mod">
          <ac:chgData name="Renee C Kennedy" userId="ee54f460-4a78-43a5-b620-aa274643fc0f" providerId="ADAL" clId="{B321911B-106E-4125-A02E-057232D2E097}" dt="2023-08-22T06:09:57.078" v="387" actId="478"/>
          <ac:picMkLst>
            <pc:docMk/>
            <pc:sldMk cId="3690475292" sldId="263"/>
            <ac:picMk id="31" creationId="{BCC0AB91-A3AF-438C-BCD6-FF16DF78C07A}"/>
          </ac:picMkLst>
        </pc:picChg>
        <pc:picChg chg="add del mod">
          <ac:chgData name="Renee C Kennedy" userId="ee54f460-4a78-43a5-b620-aa274643fc0f" providerId="ADAL" clId="{B321911B-106E-4125-A02E-057232D2E097}" dt="2023-08-22T06:09:56.587" v="386" actId="478"/>
          <ac:picMkLst>
            <pc:docMk/>
            <pc:sldMk cId="3690475292" sldId="263"/>
            <ac:picMk id="32" creationId="{565B30D0-4F8D-4341-8107-199853A30B17}"/>
          </ac:picMkLst>
        </pc:picChg>
        <pc:picChg chg="add del mod">
          <ac:chgData name="Renee C Kennedy" userId="ee54f460-4a78-43a5-b620-aa274643fc0f" providerId="ADAL" clId="{B321911B-106E-4125-A02E-057232D2E097}" dt="2023-08-22T06:10:57.375" v="406" actId="21"/>
          <ac:picMkLst>
            <pc:docMk/>
            <pc:sldMk cId="3690475292" sldId="263"/>
            <ac:picMk id="33" creationId="{DACDCA15-71A1-4FB5-9619-281F5C92169D}"/>
          </ac:picMkLst>
        </pc:picChg>
        <pc:picChg chg="add del mod">
          <ac:chgData name="Renee C Kennedy" userId="ee54f460-4a78-43a5-b620-aa274643fc0f" providerId="ADAL" clId="{B321911B-106E-4125-A02E-057232D2E097}" dt="2023-08-22T06:12:53.393" v="424" actId="21"/>
          <ac:picMkLst>
            <pc:docMk/>
            <pc:sldMk cId="3690475292" sldId="263"/>
            <ac:picMk id="34" creationId="{1064771A-40D9-448B-A106-75312155B143}"/>
          </ac:picMkLst>
        </pc:picChg>
        <pc:picChg chg="add mod">
          <ac:chgData name="Renee C Kennedy" userId="ee54f460-4a78-43a5-b620-aa274643fc0f" providerId="ADAL" clId="{B321911B-106E-4125-A02E-057232D2E097}" dt="2023-08-22T06:20:06.283" v="495" actId="1076"/>
          <ac:picMkLst>
            <pc:docMk/>
            <pc:sldMk cId="3690475292" sldId="263"/>
            <ac:picMk id="35" creationId="{3AEE843B-21D5-447F-A528-FA081D0E8E83}"/>
          </ac:picMkLst>
        </pc:picChg>
      </pc:sldChg>
      <pc:sldChg chg="addSp delSp modSp new mod">
        <pc:chgData name="Renee C Kennedy" userId="ee54f460-4a78-43a5-b620-aa274643fc0f" providerId="ADAL" clId="{B321911B-106E-4125-A02E-057232D2E097}" dt="2023-08-22T06:25:05.562" v="552" actId="1076"/>
        <pc:sldMkLst>
          <pc:docMk/>
          <pc:sldMk cId="3844100132" sldId="264"/>
        </pc:sldMkLst>
        <pc:spChg chg="del">
          <ac:chgData name="Renee C Kennedy" userId="ee54f460-4a78-43a5-b620-aa274643fc0f" providerId="ADAL" clId="{B321911B-106E-4125-A02E-057232D2E097}" dt="2023-08-22T05:51:57.377" v="242" actId="478"/>
          <ac:spMkLst>
            <pc:docMk/>
            <pc:sldMk cId="3844100132" sldId="264"/>
            <ac:spMk id="2" creationId="{4FB40022-2E87-4026-BA2A-5E0F720A0ACB}"/>
          </ac:spMkLst>
        </pc:spChg>
        <pc:spChg chg="del">
          <ac:chgData name="Renee C Kennedy" userId="ee54f460-4a78-43a5-b620-aa274643fc0f" providerId="ADAL" clId="{B321911B-106E-4125-A02E-057232D2E097}" dt="2023-08-22T05:51:58.945" v="243" actId="478"/>
          <ac:spMkLst>
            <pc:docMk/>
            <pc:sldMk cId="3844100132" sldId="264"/>
            <ac:spMk id="3" creationId="{F0D2525D-FBE7-4DB5-8998-C04AF809631F}"/>
          </ac:spMkLst>
        </pc:spChg>
        <pc:picChg chg="add mod">
          <ac:chgData name="Renee C Kennedy" userId="ee54f460-4a78-43a5-b620-aa274643fc0f" providerId="ADAL" clId="{B321911B-106E-4125-A02E-057232D2E097}" dt="2023-08-22T05:53:32.436" v="253" actId="1076"/>
          <ac:picMkLst>
            <pc:docMk/>
            <pc:sldMk cId="3844100132" sldId="264"/>
            <ac:picMk id="4" creationId="{51C70B25-4F20-4E7A-8875-8A72B52A9668}"/>
          </ac:picMkLst>
        </pc:picChg>
        <pc:picChg chg="add mod">
          <ac:chgData name="Renee C Kennedy" userId="ee54f460-4a78-43a5-b620-aa274643fc0f" providerId="ADAL" clId="{B321911B-106E-4125-A02E-057232D2E097}" dt="2023-08-22T06:25:05.562" v="552" actId="1076"/>
          <ac:picMkLst>
            <pc:docMk/>
            <pc:sldMk cId="3844100132" sldId="264"/>
            <ac:picMk id="5" creationId="{D7CA8944-96E8-4195-989C-92E35D98BFE7}"/>
          </ac:picMkLst>
        </pc:picChg>
        <pc:picChg chg="add mod">
          <ac:chgData name="Renee C Kennedy" userId="ee54f460-4a78-43a5-b620-aa274643fc0f" providerId="ADAL" clId="{B321911B-106E-4125-A02E-057232D2E097}" dt="2023-08-22T06:24:58.922" v="551" actId="1076"/>
          <ac:picMkLst>
            <pc:docMk/>
            <pc:sldMk cId="3844100132" sldId="264"/>
            <ac:picMk id="6" creationId="{E87CD0AC-E270-4362-99A9-1AEB6646CAE9}"/>
          </ac:picMkLst>
        </pc:picChg>
        <pc:picChg chg="add del mod">
          <ac:chgData name="Renee C Kennedy" userId="ee54f460-4a78-43a5-b620-aa274643fc0f" providerId="ADAL" clId="{B321911B-106E-4125-A02E-057232D2E097}" dt="2023-08-22T06:00:26.896" v="299" actId="21"/>
          <ac:picMkLst>
            <pc:docMk/>
            <pc:sldMk cId="3844100132" sldId="264"/>
            <ac:picMk id="7" creationId="{9E4B09F8-2C89-4C92-8F4B-9E99C7587D17}"/>
          </ac:picMkLst>
        </pc:picChg>
        <pc:picChg chg="add mod">
          <ac:chgData name="Renee C Kennedy" userId="ee54f460-4a78-43a5-b620-aa274643fc0f" providerId="ADAL" clId="{B321911B-106E-4125-A02E-057232D2E097}" dt="2023-08-22T06:24:53.477" v="549" actId="1076"/>
          <ac:picMkLst>
            <pc:docMk/>
            <pc:sldMk cId="3844100132" sldId="264"/>
            <ac:picMk id="8" creationId="{A4305501-129C-48D7-A663-A94891FE71BF}"/>
          </ac:picMkLst>
        </pc:picChg>
        <pc:picChg chg="add del mod">
          <ac:chgData name="Renee C Kennedy" userId="ee54f460-4a78-43a5-b620-aa274643fc0f" providerId="ADAL" clId="{B321911B-106E-4125-A02E-057232D2E097}" dt="2023-08-22T06:12:33.456" v="417" actId="21"/>
          <ac:picMkLst>
            <pc:docMk/>
            <pc:sldMk cId="3844100132" sldId="264"/>
            <ac:picMk id="9" creationId="{C65DC65A-42A4-4515-8FD3-C23F0A0D92A3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10" creationId="{EAC9581D-3E19-470D-9F94-97EBE21FA384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11" creationId="{7CBF6BD7-86E8-47FB-86E5-64AF2F3ED6CE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12" creationId="{FAF1C48C-0AFF-4708-9EBB-A612126F17CB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13" creationId="{A4604EBE-38DB-4D6E-A3A3-20718867D6C5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14" creationId="{4CBF536E-0044-4FC5-A166-6C36948DCBCB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15" creationId="{8FA0018A-1122-4AC2-A37D-DC21A709922C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16" creationId="{247B53C8-79A5-4770-8889-E0169EEDFD17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17" creationId="{9ACD5C45-5FE3-47DD-AC2A-E3CC9190F9E1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18" creationId="{D7A373A0-358F-4DE7-BD49-02449051B258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19" creationId="{BC8CAD38-A5DC-474E-940D-2ECFFDAFCEC0}"/>
          </ac:picMkLst>
        </pc:picChg>
        <pc:picChg chg="add del mod">
          <ac:chgData name="Renee C Kennedy" userId="ee54f460-4a78-43a5-b620-aa274643fc0f" providerId="ADAL" clId="{B321911B-106E-4125-A02E-057232D2E097}" dt="2023-08-22T06:13:55.406" v="434" actId="21"/>
          <ac:picMkLst>
            <pc:docMk/>
            <pc:sldMk cId="3844100132" sldId="264"/>
            <ac:picMk id="20" creationId="{C0FEC215-3691-4F2E-874A-2F1F82409E03}"/>
          </ac:picMkLst>
        </pc:picChg>
        <pc:picChg chg="add mod">
          <ac:chgData name="Renee C Kennedy" userId="ee54f460-4a78-43a5-b620-aa274643fc0f" providerId="ADAL" clId="{B321911B-106E-4125-A02E-057232D2E097}" dt="2023-08-22T06:15:33.549" v="451" actId="1076"/>
          <ac:picMkLst>
            <pc:docMk/>
            <pc:sldMk cId="3844100132" sldId="264"/>
            <ac:picMk id="21" creationId="{87865FE4-3E34-40CE-81C7-48F0DD9707FA}"/>
          </ac:picMkLst>
        </pc:picChg>
        <pc:picChg chg="add mod">
          <ac:chgData name="Renee C Kennedy" userId="ee54f460-4a78-43a5-b620-aa274643fc0f" providerId="ADAL" clId="{B321911B-106E-4125-A02E-057232D2E097}" dt="2023-08-22T06:17:34.779" v="462" actId="1076"/>
          <ac:picMkLst>
            <pc:docMk/>
            <pc:sldMk cId="3844100132" sldId="264"/>
            <ac:picMk id="22" creationId="{CA17D94D-E925-42D8-B38F-19E8CAB52DCA}"/>
          </ac:picMkLst>
        </pc:picChg>
        <pc:picChg chg="add mod">
          <ac:chgData name="Renee C Kennedy" userId="ee54f460-4a78-43a5-b620-aa274643fc0f" providerId="ADAL" clId="{B321911B-106E-4125-A02E-057232D2E097}" dt="2023-08-22T06:17:31.883" v="461" actId="1076"/>
          <ac:picMkLst>
            <pc:docMk/>
            <pc:sldMk cId="3844100132" sldId="264"/>
            <ac:picMk id="23" creationId="{29D26BD1-83F8-4F6E-BEC0-D0925FAF0B29}"/>
          </ac:picMkLst>
        </pc:picChg>
        <pc:picChg chg="add mod">
          <ac:chgData name="Renee C Kennedy" userId="ee54f460-4a78-43a5-b620-aa274643fc0f" providerId="ADAL" clId="{B321911B-106E-4125-A02E-057232D2E097}" dt="2023-08-22T06:18:47.148" v="483" actId="571"/>
          <ac:picMkLst>
            <pc:docMk/>
            <pc:sldMk cId="3844100132" sldId="264"/>
            <ac:picMk id="24" creationId="{0741AE1F-484B-4838-A154-3887C072ACAF}"/>
          </ac:picMkLst>
        </pc:picChg>
        <pc:picChg chg="add mod">
          <ac:chgData name="Renee C Kennedy" userId="ee54f460-4a78-43a5-b620-aa274643fc0f" providerId="ADAL" clId="{B321911B-106E-4125-A02E-057232D2E097}" dt="2023-08-22T06:18:49.806" v="485" actId="571"/>
          <ac:picMkLst>
            <pc:docMk/>
            <pc:sldMk cId="3844100132" sldId="264"/>
            <ac:picMk id="25" creationId="{F64B9716-10C9-4CC3-B7ED-BE032A5A7B83}"/>
          </ac:picMkLst>
        </pc:picChg>
        <pc:picChg chg="add mod">
          <ac:chgData name="Renee C Kennedy" userId="ee54f460-4a78-43a5-b620-aa274643fc0f" providerId="ADAL" clId="{B321911B-106E-4125-A02E-057232D2E097}" dt="2023-08-22T06:18:49.806" v="485" actId="571"/>
          <ac:picMkLst>
            <pc:docMk/>
            <pc:sldMk cId="3844100132" sldId="264"/>
            <ac:picMk id="26" creationId="{2A116400-9E86-4741-A151-50451DF94C26}"/>
          </ac:picMkLst>
        </pc:picChg>
        <pc:picChg chg="add mod">
          <ac:chgData name="Renee C Kennedy" userId="ee54f460-4a78-43a5-b620-aa274643fc0f" providerId="ADAL" clId="{B321911B-106E-4125-A02E-057232D2E097}" dt="2023-08-22T06:18:55.646" v="486" actId="571"/>
          <ac:picMkLst>
            <pc:docMk/>
            <pc:sldMk cId="3844100132" sldId="264"/>
            <ac:picMk id="27" creationId="{92860127-2696-4DBC-AB4B-446A9CD425C2}"/>
          </ac:picMkLst>
        </pc:picChg>
        <pc:picChg chg="add del mod">
          <ac:chgData name="Renee C Kennedy" userId="ee54f460-4a78-43a5-b620-aa274643fc0f" providerId="ADAL" clId="{B321911B-106E-4125-A02E-057232D2E097}" dt="2023-08-22T06:21:14.091" v="496" actId="478"/>
          <ac:picMkLst>
            <pc:docMk/>
            <pc:sldMk cId="3844100132" sldId="264"/>
            <ac:picMk id="28" creationId="{0DA147EC-2BC4-4A55-9C30-A13CF125A63A}"/>
          </ac:picMkLst>
        </pc:picChg>
        <pc:picChg chg="add mod">
          <ac:chgData name="Renee C Kennedy" userId="ee54f460-4a78-43a5-b620-aa274643fc0f" providerId="ADAL" clId="{B321911B-106E-4125-A02E-057232D2E097}" dt="2023-08-22T06:23:23.076" v="529" actId="1076"/>
          <ac:picMkLst>
            <pc:docMk/>
            <pc:sldMk cId="3844100132" sldId="264"/>
            <ac:picMk id="29" creationId="{4F2AA8CA-9828-4EBF-8DA4-F00F605E59DD}"/>
          </ac:picMkLst>
        </pc:picChg>
        <pc:picChg chg="add mod">
          <ac:chgData name="Renee C Kennedy" userId="ee54f460-4a78-43a5-b620-aa274643fc0f" providerId="ADAL" clId="{B321911B-106E-4125-A02E-057232D2E097}" dt="2023-08-22T06:22:58.919" v="521" actId="1076"/>
          <ac:picMkLst>
            <pc:docMk/>
            <pc:sldMk cId="3844100132" sldId="264"/>
            <ac:picMk id="30" creationId="{4D4B580A-895D-4714-9334-34B2E8428303}"/>
          </ac:picMkLst>
        </pc:picChg>
        <pc:picChg chg="add mod">
          <ac:chgData name="Renee C Kennedy" userId="ee54f460-4a78-43a5-b620-aa274643fc0f" providerId="ADAL" clId="{B321911B-106E-4125-A02E-057232D2E097}" dt="2023-08-22T06:23:05.281" v="523" actId="1076"/>
          <ac:picMkLst>
            <pc:docMk/>
            <pc:sldMk cId="3844100132" sldId="264"/>
            <ac:picMk id="31" creationId="{A1D391AC-85BE-4632-A592-0FC13A3C1477}"/>
          </ac:picMkLst>
        </pc:picChg>
        <pc:picChg chg="add mod">
          <ac:chgData name="Renee C Kennedy" userId="ee54f460-4a78-43a5-b620-aa274643fc0f" providerId="ADAL" clId="{B321911B-106E-4125-A02E-057232D2E097}" dt="2023-08-22T06:24:22.065" v="542" actId="1076"/>
          <ac:picMkLst>
            <pc:docMk/>
            <pc:sldMk cId="3844100132" sldId="264"/>
            <ac:picMk id="32" creationId="{9DC7747B-84A1-4F09-A105-1EA927F30088}"/>
          </ac:picMkLst>
        </pc:picChg>
        <pc:picChg chg="add mod">
          <ac:chgData name="Renee C Kennedy" userId="ee54f460-4a78-43a5-b620-aa274643fc0f" providerId="ADAL" clId="{B321911B-106E-4125-A02E-057232D2E097}" dt="2023-08-22T06:24:31.236" v="544" actId="1076"/>
          <ac:picMkLst>
            <pc:docMk/>
            <pc:sldMk cId="3844100132" sldId="264"/>
            <ac:picMk id="33" creationId="{980CFB37-3BAE-4BC4-9605-E169944F9C93}"/>
          </ac:picMkLst>
        </pc:picChg>
        <pc:picChg chg="add mod">
          <ac:chgData name="Renee C Kennedy" userId="ee54f460-4a78-43a5-b620-aa274643fc0f" providerId="ADAL" clId="{B321911B-106E-4125-A02E-057232D2E097}" dt="2023-08-22T06:24:42.944" v="547" actId="1076"/>
          <ac:picMkLst>
            <pc:docMk/>
            <pc:sldMk cId="3844100132" sldId="264"/>
            <ac:picMk id="34" creationId="{48AC8EEE-AD0A-44AE-A6F7-427B20EAC12E}"/>
          </ac:picMkLst>
        </pc:picChg>
        <pc:picChg chg="add mod">
          <ac:chgData name="Renee C Kennedy" userId="ee54f460-4a78-43a5-b620-aa274643fc0f" providerId="ADAL" clId="{B321911B-106E-4125-A02E-057232D2E097}" dt="2023-08-22T06:21:55.262" v="506" actId="571"/>
          <ac:picMkLst>
            <pc:docMk/>
            <pc:sldMk cId="3844100132" sldId="264"/>
            <ac:picMk id="35" creationId="{D1A810D2-DE54-4849-BD7A-8533B13DB2F7}"/>
          </ac:picMkLst>
        </pc:picChg>
        <pc:picChg chg="add mod">
          <ac:chgData name="Renee C Kennedy" userId="ee54f460-4a78-43a5-b620-aa274643fc0f" providerId="ADAL" clId="{B321911B-106E-4125-A02E-057232D2E097}" dt="2023-08-22T06:21:55.262" v="506" actId="571"/>
          <ac:picMkLst>
            <pc:docMk/>
            <pc:sldMk cId="3844100132" sldId="264"/>
            <ac:picMk id="36" creationId="{2BEEB4AA-48E2-43E8-B612-DEAF035BEA49}"/>
          </ac:picMkLst>
        </pc:picChg>
        <pc:picChg chg="add mod">
          <ac:chgData name="Renee C Kennedy" userId="ee54f460-4a78-43a5-b620-aa274643fc0f" providerId="ADAL" clId="{B321911B-106E-4125-A02E-057232D2E097}" dt="2023-08-22T06:21:55.262" v="506" actId="571"/>
          <ac:picMkLst>
            <pc:docMk/>
            <pc:sldMk cId="3844100132" sldId="264"/>
            <ac:picMk id="37" creationId="{24F9F7DB-B1A0-4047-83F0-1812B2455379}"/>
          </ac:picMkLst>
        </pc:picChg>
        <pc:picChg chg="add del mod">
          <ac:chgData name="Renee C Kennedy" userId="ee54f460-4a78-43a5-b620-aa274643fc0f" providerId="ADAL" clId="{B321911B-106E-4125-A02E-057232D2E097}" dt="2023-08-22T06:23:40.572" v="534" actId="478"/>
          <ac:picMkLst>
            <pc:docMk/>
            <pc:sldMk cId="3844100132" sldId="264"/>
            <ac:picMk id="38" creationId="{F5897504-BEEB-47B0-9894-C1CA25C57D57}"/>
          </ac:picMkLst>
        </pc:picChg>
        <pc:picChg chg="add mod">
          <ac:chgData name="Renee C Kennedy" userId="ee54f460-4a78-43a5-b620-aa274643fc0f" providerId="ADAL" clId="{B321911B-106E-4125-A02E-057232D2E097}" dt="2023-08-22T06:23:02.062" v="522" actId="1076"/>
          <ac:picMkLst>
            <pc:docMk/>
            <pc:sldMk cId="3844100132" sldId="264"/>
            <ac:picMk id="39" creationId="{B16FE296-0E90-4888-846D-DF89D5E96551}"/>
          </ac:picMkLst>
        </pc:picChg>
        <pc:picChg chg="add mod">
          <ac:chgData name="Renee C Kennedy" userId="ee54f460-4a78-43a5-b620-aa274643fc0f" providerId="ADAL" clId="{B321911B-106E-4125-A02E-057232D2E097}" dt="2023-08-22T06:23:15.516" v="526" actId="1076"/>
          <ac:picMkLst>
            <pc:docMk/>
            <pc:sldMk cId="3844100132" sldId="264"/>
            <ac:picMk id="40" creationId="{9ECE6CA9-315F-44BA-93BA-58E4DE9E21F0}"/>
          </ac:picMkLst>
        </pc:picChg>
        <pc:picChg chg="add mod">
          <ac:chgData name="Renee C Kennedy" userId="ee54f460-4a78-43a5-b620-aa274643fc0f" providerId="ADAL" clId="{B321911B-106E-4125-A02E-057232D2E097}" dt="2023-08-22T06:24:18.830" v="541" actId="1076"/>
          <ac:picMkLst>
            <pc:docMk/>
            <pc:sldMk cId="3844100132" sldId="264"/>
            <ac:picMk id="41" creationId="{5BF33869-85B0-4A93-BBF9-9DFEE8CFEEDA}"/>
          </ac:picMkLst>
        </pc:picChg>
        <pc:picChg chg="add mod">
          <ac:chgData name="Renee C Kennedy" userId="ee54f460-4a78-43a5-b620-aa274643fc0f" providerId="ADAL" clId="{B321911B-106E-4125-A02E-057232D2E097}" dt="2023-08-22T06:24:31.236" v="544" actId="1076"/>
          <ac:picMkLst>
            <pc:docMk/>
            <pc:sldMk cId="3844100132" sldId="264"/>
            <ac:picMk id="42" creationId="{53CF76C5-8ED4-4633-82A4-FD95D51500D0}"/>
          </ac:picMkLst>
        </pc:picChg>
        <pc:picChg chg="add mod">
          <ac:chgData name="Renee C Kennedy" userId="ee54f460-4a78-43a5-b620-aa274643fc0f" providerId="ADAL" clId="{B321911B-106E-4125-A02E-057232D2E097}" dt="2023-08-22T06:24:42.944" v="547" actId="1076"/>
          <ac:picMkLst>
            <pc:docMk/>
            <pc:sldMk cId="3844100132" sldId="264"/>
            <ac:picMk id="43" creationId="{00213C8C-1F0A-4B49-9F81-1CCA9A0C840C}"/>
          </ac:picMkLst>
        </pc:picChg>
        <pc:picChg chg="add mod">
          <ac:chgData name="Renee C Kennedy" userId="ee54f460-4a78-43a5-b620-aa274643fc0f" providerId="ADAL" clId="{B321911B-106E-4125-A02E-057232D2E097}" dt="2023-08-22T06:23:13.469" v="525" actId="571"/>
          <ac:picMkLst>
            <pc:docMk/>
            <pc:sldMk cId="3844100132" sldId="264"/>
            <ac:picMk id="44" creationId="{4983408C-4006-49EB-A235-1D476A8309DB}"/>
          </ac:picMkLst>
        </pc:picChg>
        <pc:picChg chg="add mod">
          <ac:chgData name="Renee C Kennedy" userId="ee54f460-4a78-43a5-b620-aa274643fc0f" providerId="ADAL" clId="{B321911B-106E-4125-A02E-057232D2E097}" dt="2023-08-22T06:23:28.161" v="530" actId="571"/>
          <ac:picMkLst>
            <pc:docMk/>
            <pc:sldMk cId="3844100132" sldId="264"/>
            <ac:picMk id="45" creationId="{FD87BFEB-DD97-4A90-8624-B7A79A3693DE}"/>
          </ac:picMkLst>
        </pc:picChg>
        <pc:picChg chg="add mod">
          <ac:chgData name="Renee C Kennedy" userId="ee54f460-4a78-43a5-b620-aa274643fc0f" providerId="ADAL" clId="{B321911B-106E-4125-A02E-057232D2E097}" dt="2023-08-22T06:23:34.356" v="532" actId="1076"/>
          <ac:picMkLst>
            <pc:docMk/>
            <pc:sldMk cId="3844100132" sldId="264"/>
            <ac:picMk id="46" creationId="{4BAF417B-6273-4829-9DDF-B9BD2874DE2F}"/>
          </ac:picMkLst>
        </pc:picChg>
        <pc:picChg chg="add mod">
          <ac:chgData name="Renee C Kennedy" userId="ee54f460-4a78-43a5-b620-aa274643fc0f" providerId="ADAL" clId="{B321911B-106E-4125-A02E-057232D2E097}" dt="2023-08-22T06:23:36.952" v="533" actId="571"/>
          <ac:picMkLst>
            <pc:docMk/>
            <pc:sldMk cId="3844100132" sldId="264"/>
            <ac:picMk id="47" creationId="{0CAEE6D9-841E-4266-B6F0-9F1AE8A93F3F}"/>
          </ac:picMkLst>
        </pc:picChg>
        <pc:picChg chg="add mod">
          <ac:chgData name="Renee C Kennedy" userId="ee54f460-4a78-43a5-b620-aa274643fc0f" providerId="ADAL" clId="{B321911B-106E-4125-A02E-057232D2E097}" dt="2023-08-22T06:24:26.864" v="543" actId="571"/>
          <ac:picMkLst>
            <pc:docMk/>
            <pc:sldMk cId="3844100132" sldId="264"/>
            <ac:picMk id="48" creationId="{AE2C499F-D0F1-4C3A-8E7F-E2AA12F01C3A}"/>
          </ac:picMkLst>
        </pc:picChg>
        <pc:picChg chg="add mod">
          <ac:chgData name="Renee C Kennedy" userId="ee54f460-4a78-43a5-b620-aa274643fc0f" providerId="ADAL" clId="{B321911B-106E-4125-A02E-057232D2E097}" dt="2023-08-22T06:24:26.864" v="543" actId="571"/>
          <ac:picMkLst>
            <pc:docMk/>
            <pc:sldMk cId="3844100132" sldId="264"/>
            <ac:picMk id="49" creationId="{DFD86663-F9BE-4C16-823E-43CB2B612132}"/>
          </ac:picMkLst>
        </pc:picChg>
        <pc:picChg chg="add mod">
          <ac:chgData name="Renee C Kennedy" userId="ee54f460-4a78-43a5-b620-aa274643fc0f" providerId="ADAL" clId="{B321911B-106E-4125-A02E-057232D2E097}" dt="2023-08-22T06:24:34.649" v="545" actId="571"/>
          <ac:picMkLst>
            <pc:docMk/>
            <pc:sldMk cId="3844100132" sldId="264"/>
            <ac:picMk id="50" creationId="{89D0F801-2A82-4C4D-9EB6-19757BF1C204}"/>
          </ac:picMkLst>
        </pc:picChg>
        <pc:picChg chg="add mod">
          <ac:chgData name="Renee C Kennedy" userId="ee54f460-4a78-43a5-b620-aa274643fc0f" providerId="ADAL" clId="{B321911B-106E-4125-A02E-057232D2E097}" dt="2023-08-22T06:24:34.649" v="545" actId="571"/>
          <ac:picMkLst>
            <pc:docMk/>
            <pc:sldMk cId="3844100132" sldId="264"/>
            <ac:picMk id="51" creationId="{6B580E87-1D83-40F8-9273-64BB1878F1A1}"/>
          </ac:picMkLst>
        </pc:picChg>
        <pc:picChg chg="add mod">
          <ac:chgData name="Renee C Kennedy" userId="ee54f460-4a78-43a5-b620-aa274643fc0f" providerId="ADAL" clId="{B321911B-106E-4125-A02E-057232D2E097}" dt="2023-08-22T06:24:47.584" v="548" actId="571"/>
          <ac:picMkLst>
            <pc:docMk/>
            <pc:sldMk cId="3844100132" sldId="264"/>
            <ac:picMk id="52" creationId="{19B75C61-84B2-43AB-A98C-ED0C4DF09DB6}"/>
          </ac:picMkLst>
        </pc:picChg>
        <pc:picChg chg="add mod">
          <ac:chgData name="Renee C Kennedy" userId="ee54f460-4a78-43a5-b620-aa274643fc0f" providerId="ADAL" clId="{B321911B-106E-4125-A02E-057232D2E097}" dt="2023-08-22T06:24:47.584" v="548" actId="571"/>
          <ac:picMkLst>
            <pc:docMk/>
            <pc:sldMk cId="3844100132" sldId="264"/>
            <ac:picMk id="53" creationId="{D12CA6DE-EA91-4830-92AE-D8939BF46F40}"/>
          </ac:picMkLst>
        </pc:picChg>
      </pc:sldChg>
      <pc:sldChg chg="addSp delSp modSp new mod">
        <pc:chgData name="Renee C Kennedy" userId="ee54f460-4a78-43a5-b620-aa274643fc0f" providerId="ADAL" clId="{B321911B-106E-4125-A02E-057232D2E097}" dt="2023-08-22T06:18:37.171" v="482" actId="1076"/>
        <pc:sldMkLst>
          <pc:docMk/>
          <pc:sldMk cId="553259743" sldId="265"/>
        </pc:sldMkLst>
        <pc:spChg chg="del">
          <ac:chgData name="Renee C Kennedy" userId="ee54f460-4a78-43a5-b620-aa274643fc0f" providerId="ADAL" clId="{B321911B-106E-4125-A02E-057232D2E097}" dt="2023-08-22T06:00:18.294" v="296" actId="478"/>
          <ac:spMkLst>
            <pc:docMk/>
            <pc:sldMk cId="553259743" sldId="265"/>
            <ac:spMk id="2" creationId="{1AB88375-1B7D-4AAF-BE50-49D7D10ECAC8}"/>
          </ac:spMkLst>
        </pc:spChg>
        <pc:spChg chg="del">
          <ac:chgData name="Renee C Kennedy" userId="ee54f460-4a78-43a5-b620-aa274643fc0f" providerId="ADAL" clId="{B321911B-106E-4125-A02E-057232D2E097}" dt="2023-08-22T06:00:19.959" v="297" actId="478"/>
          <ac:spMkLst>
            <pc:docMk/>
            <pc:sldMk cId="553259743" sldId="265"/>
            <ac:spMk id="3" creationId="{1FE095EE-ED14-40CF-8FD5-35389821363B}"/>
          </ac:spMkLst>
        </pc:spChg>
        <pc:picChg chg="add mod">
          <ac:chgData name="Renee C Kennedy" userId="ee54f460-4a78-43a5-b620-aa274643fc0f" providerId="ADAL" clId="{B321911B-106E-4125-A02E-057232D2E097}" dt="2023-08-22T06:15:42.458" v="453" actId="1076"/>
          <ac:picMkLst>
            <pc:docMk/>
            <pc:sldMk cId="553259743" sldId="265"/>
            <ac:picMk id="4" creationId="{3C31451C-0FB9-4C9E-919A-B5608F3A216E}"/>
          </ac:picMkLst>
        </pc:picChg>
        <pc:picChg chg="add del mod">
          <ac:chgData name="Renee C Kennedy" userId="ee54f460-4a78-43a5-b620-aa274643fc0f" providerId="ADAL" clId="{B321911B-106E-4125-A02E-057232D2E097}" dt="2023-08-22T06:00:36.753" v="301" actId="21"/>
          <ac:picMkLst>
            <pc:docMk/>
            <pc:sldMk cId="553259743" sldId="265"/>
            <ac:picMk id="5" creationId="{C123CA22-D445-48D3-AB71-4FC9BAC3D3E2}"/>
          </ac:picMkLst>
        </pc:picChg>
        <pc:picChg chg="add mod">
          <ac:chgData name="Renee C Kennedy" userId="ee54f460-4a78-43a5-b620-aa274643fc0f" providerId="ADAL" clId="{B321911B-106E-4125-A02E-057232D2E097}" dt="2023-08-22T06:17:09.189" v="457" actId="1076"/>
          <ac:picMkLst>
            <pc:docMk/>
            <pc:sldMk cId="553259743" sldId="265"/>
            <ac:picMk id="6" creationId="{02312724-2508-4E8D-877A-A19AD2A45254}"/>
          </ac:picMkLst>
        </pc:picChg>
        <pc:picChg chg="add del mod">
          <ac:chgData name="Renee C Kennedy" userId="ee54f460-4a78-43a5-b620-aa274643fc0f" providerId="ADAL" clId="{B321911B-106E-4125-A02E-057232D2E097}" dt="2023-08-22T06:12:15.154" v="413" actId="21"/>
          <ac:picMkLst>
            <pc:docMk/>
            <pc:sldMk cId="553259743" sldId="265"/>
            <ac:picMk id="7" creationId="{76FD48CD-CD54-4AC2-A774-47769FDAF456}"/>
          </ac:picMkLst>
        </pc:picChg>
        <pc:picChg chg="add del mod">
          <ac:chgData name="Renee C Kennedy" userId="ee54f460-4a78-43a5-b620-aa274643fc0f" providerId="ADAL" clId="{B321911B-106E-4125-A02E-057232D2E097}" dt="2023-08-22T06:12:15.154" v="413" actId="21"/>
          <ac:picMkLst>
            <pc:docMk/>
            <pc:sldMk cId="553259743" sldId="265"/>
            <ac:picMk id="8" creationId="{A7CA034C-F4ED-4A35-B9DB-BAA12333D315}"/>
          </ac:picMkLst>
        </pc:picChg>
        <pc:picChg chg="add mod">
          <ac:chgData name="Renee C Kennedy" userId="ee54f460-4a78-43a5-b620-aa274643fc0f" providerId="ADAL" clId="{B321911B-106E-4125-A02E-057232D2E097}" dt="2023-08-22T06:18:15.431" v="474" actId="1076"/>
          <ac:picMkLst>
            <pc:docMk/>
            <pc:sldMk cId="553259743" sldId="265"/>
            <ac:picMk id="9" creationId="{7538D7D4-8BCC-40DC-9C54-1D01EF6D9E8E}"/>
          </ac:picMkLst>
        </pc:picChg>
        <pc:picChg chg="add mod">
          <ac:chgData name="Renee C Kennedy" userId="ee54f460-4a78-43a5-b620-aa274643fc0f" providerId="ADAL" clId="{B321911B-106E-4125-A02E-057232D2E097}" dt="2023-08-22T06:18:17.411" v="475" actId="1076"/>
          <ac:picMkLst>
            <pc:docMk/>
            <pc:sldMk cId="553259743" sldId="265"/>
            <ac:picMk id="10" creationId="{9AA3646B-9D00-4661-98A5-CDD0885BA945}"/>
          </ac:picMkLst>
        </pc:picChg>
        <pc:picChg chg="add del mod">
          <ac:chgData name="Renee C Kennedy" userId="ee54f460-4a78-43a5-b620-aa274643fc0f" providerId="ADAL" clId="{B321911B-106E-4125-A02E-057232D2E097}" dt="2023-08-22T06:15:27.113" v="449" actId="21"/>
          <ac:picMkLst>
            <pc:docMk/>
            <pc:sldMk cId="553259743" sldId="265"/>
            <ac:picMk id="11" creationId="{EA54B31B-15C1-44DF-BEF8-B61320C60FAC}"/>
          </ac:picMkLst>
        </pc:picChg>
        <pc:picChg chg="add mod">
          <ac:chgData name="Renee C Kennedy" userId="ee54f460-4a78-43a5-b620-aa274643fc0f" providerId="ADAL" clId="{B321911B-106E-4125-A02E-057232D2E097}" dt="2023-08-22T06:17:07.158" v="456" actId="1076"/>
          <ac:picMkLst>
            <pc:docMk/>
            <pc:sldMk cId="553259743" sldId="265"/>
            <ac:picMk id="12" creationId="{349088D6-521F-4D53-AE66-7059EBC10E98}"/>
          </ac:picMkLst>
        </pc:picChg>
        <pc:picChg chg="add mod">
          <ac:chgData name="Renee C Kennedy" userId="ee54f460-4a78-43a5-b620-aa274643fc0f" providerId="ADAL" clId="{B321911B-106E-4125-A02E-057232D2E097}" dt="2023-08-22T06:18:21.601" v="476" actId="1076"/>
          <ac:picMkLst>
            <pc:docMk/>
            <pc:sldMk cId="553259743" sldId="265"/>
            <ac:picMk id="13" creationId="{98C9CE5C-39F0-4620-9CCB-0D3DD9E31F91}"/>
          </ac:picMkLst>
        </pc:picChg>
        <pc:picChg chg="add mod">
          <ac:chgData name="Renee C Kennedy" userId="ee54f460-4a78-43a5-b620-aa274643fc0f" providerId="ADAL" clId="{B321911B-106E-4125-A02E-057232D2E097}" dt="2023-08-22T06:18:37.171" v="482" actId="1076"/>
          <ac:picMkLst>
            <pc:docMk/>
            <pc:sldMk cId="553259743" sldId="265"/>
            <ac:picMk id="14" creationId="{07C3744C-3F40-4BB2-A03E-CEE091EAF15F}"/>
          </ac:picMkLst>
        </pc:picChg>
        <pc:picChg chg="add mod">
          <ac:chgData name="Renee C Kennedy" userId="ee54f460-4a78-43a5-b620-aa274643fc0f" providerId="ADAL" clId="{B321911B-106E-4125-A02E-057232D2E097}" dt="2023-08-22T06:18:23.643" v="477" actId="1076"/>
          <ac:picMkLst>
            <pc:docMk/>
            <pc:sldMk cId="553259743" sldId="265"/>
            <ac:picMk id="15" creationId="{9007C986-E79F-459C-9709-A45A74815B4F}"/>
          </ac:picMkLst>
        </pc:picChg>
        <pc:picChg chg="add mod">
          <ac:chgData name="Renee C Kennedy" userId="ee54f460-4a78-43a5-b620-aa274643fc0f" providerId="ADAL" clId="{B321911B-106E-4125-A02E-057232D2E097}" dt="2023-08-22T06:18:30.002" v="479" actId="1076"/>
          <ac:picMkLst>
            <pc:docMk/>
            <pc:sldMk cId="553259743" sldId="265"/>
            <ac:picMk id="16" creationId="{5C403716-2EDC-4003-A029-800AAABB3D87}"/>
          </ac:picMkLst>
        </pc:picChg>
        <pc:picChg chg="add mod">
          <ac:chgData name="Renee C Kennedy" userId="ee54f460-4a78-43a5-b620-aa274643fc0f" providerId="ADAL" clId="{B321911B-106E-4125-A02E-057232D2E097}" dt="2023-08-22T06:18:28.151" v="478" actId="571"/>
          <ac:picMkLst>
            <pc:docMk/>
            <pc:sldMk cId="553259743" sldId="265"/>
            <ac:picMk id="17" creationId="{9702813D-B17B-4188-97A0-38A0448E25E9}"/>
          </ac:picMkLst>
        </pc:picChg>
        <pc:picChg chg="add mod">
          <ac:chgData name="Renee C Kennedy" userId="ee54f460-4a78-43a5-b620-aa274643fc0f" providerId="ADAL" clId="{B321911B-106E-4125-A02E-057232D2E097}" dt="2023-08-22T06:18:32.906" v="480" actId="571"/>
          <ac:picMkLst>
            <pc:docMk/>
            <pc:sldMk cId="553259743" sldId="265"/>
            <ac:picMk id="18" creationId="{CE9FAC32-5270-4CD4-B4AE-0EED7AA13FD9}"/>
          </ac:picMkLst>
        </pc:picChg>
        <pc:picChg chg="add mod">
          <ac:chgData name="Renee C Kennedy" userId="ee54f460-4a78-43a5-b620-aa274643fc0f" providerId="ADAL" clId="{B321911B-106E-4125-A02E-057232D2E097}" dt="2023-08-22T06:18:34.838" v="481" actId="571"/>
          <ac:picMkLst>
            <pc:docMk/>
            <pc:sldMk cId="553259743" sldId="265"/>
            <ac:picMk id="19" creationId="{57E0270B-8FF5-4DEE-9E2F-1A497EB00326}"/>
          </ac:picMkLst>
        </pc:picChg>
      </pc:sldChg>
      <pc:sldChg chg="addSp delSp modSp new mod ord setBg">
        <pc:chgData name="Renee C Kennedy" userId="ee54f460-4a78-43a5-b620-aa274643fc0f" providerId="ADAL" clId="{B321911B-106E-4125-A02E-057232D2E097}" dt="2023-08-22T22:54:22.471" v="762" actId="478"/>
        <pc:sldMkLst>
          <pc:docMk/>
          <pc:sldMk cId="2631400579" sldId="266"/>
        </pc:sldMkLst>
        <pc:spChg chg="del">
          <ac:chgData name="Renee C Kennedy" userId="ee54f460-4a78-43a5-b620-aa274643fc0f" providerId="ADAL" clId="{B321911B-106E-4125-A02E-057232D2E097}" dt="2023-08-22T06:26:58.588" v="559" actId="478"/>
          <ac:spMkLst>
            <pc:docMk/>
            <pc:sldMk cId="2631400579" sldId="266"/>
            <ac:spMk id="2" creationId="{E86DB793-18E7-4F7F-936A-E1942306C077}"/>
          </ac:spMkLst>
        </pc:spChg>
        <pc:spChg chg="del">
          <ac:chgData name="Renee C Kennedy" userId="ee54f460-4a78-43a5-b620-aa274643fc0f" providerId="ADAL" clId="{B321911B-106E-4125-A02E-057232D2E097}" dt="2023-08-22T06:26:57.404" v="558" actId="478"/>
          <ac:spMkLst>
            <pc:docMk/>
            <pc:sldMk cId="2631400579" sldId="266"/>
            <ac:spMk id="3" creationId="{65A2C608-60D2-49C2-A8DA-F2A181239AAE}"/>
          </ac:spMkLst>
        </pc:spChg>
        <pc:spChg chg="add mod">
          <ac:chgData name="Renee C Kennedy" userId="ee54f460-4a78-43a5-b620-aa274643fc0f" providerId="ADAL" clId="{B321911B-106E-4125-A02E-057232D2E097}" dt="2023-08-22T06:32:49.392" v="662" actId="14100"/>
          <ac:spMkLst>
            <pc:docMk/>
            <pc:sldMk cId="2631400579" sldId="266"/>
            <ac:spMk id="5" creationId="{BB33C8A5-2D8F-4693-997B-8037C596F7C8}"/>
          </ac:spMkLst>
        </pc:spChg>
        <pc:spChg chg="add mod">
          <ac:chgData name="Renee C Kennedy" userId="ee54f460-4a78-43a5-b620-aa274643fc0f" providerId="ADAL" clId="{B321911B-106E-4125-A02E-057232D2E097}" dt="2023-08-22T06:32:25.954" v="652" actId="1076"/>
          <ac:spMkLst>
            <pc:docMk/>
            <pc:sldMk cId="2631400579" sldId="266"/>
            <ac:spMk id="6" creationId="{F7BB4E4E-2285-4580-B0BA-500A0BE0C984}"/>
          </ac:spMkLst>
        </pc:spChg>
        <pc:spChg chg="add del mod">
          <ac:chgData name="Renee C Kennedy" userId="ee54f460-4a78-43a5-b620-aa274643fc0f" providerId="ADAL" clId="{B321911B-106E-4125-A02E-057232D2E097}" dt="2023-08-22T22:54:22.471" v="762" actId="478"/>
          <ac:spMkLst>
            <pc:docMk/>
            <pc:sldMk cId="2631400579" sldId="266"/>
            <ac:spMk id="7" creationId="{DFEE5CBD-02E4-4205-A2DD-3F35EFEB5CC8}"/>
          </ac:spMkLst>
        </pc:spChg>
        <pc:picChg chg="add mod modCrop">
          <ac:chgData name="Renee C Kennedy" userId="ee54f460-4a78-43a5-b620-aa274643fc0f" providerId="ADAL" clId="{B321911B-106E-4125-A02E-057232D2E097}" dt="2023-08-22T06:27:11.172" v="561" actId="732"/>
          <ac:picMkLst>
            <pc:docMk/>
            <pc:sldMk cId="2631400579" sldId="266"/>
            <ac:picMk id="4" creationId="{81F91FB0-FC36-4564-8C25-53033042D833}"/>
          </ac:picMkLst>
        </pc:picChg>
      </pc:sldChg>
      <pc:sldChg chg="addSp delSp modSp new del mod">
        <pc:chgData name="Renee C Kennedy" userId="ee54f460-4a78-43a5-b620-aa274643fc0f" providerId="ADAL" clId="{B321911B-106E-4125-A02E-057232D2E097}" dt="2023-08-22T06:19:28.156" v="489" actId="2696"/>
        <pc:sldMkLst>
          <pc:docMk/>
          <pc:sldMk cId="3084447507" sldId="266"/>
        </pc:sldMkLst>
        <pc:spChg chg="del">
          <ac:chgData name="Renee C Kennedy" userId="ee54f460-4a78-43a5-b620-aa274643fc0f" providerId="ADAL" clId="{B321911B-106E-4125-A02E-057232D2E097}" dt="2023-08-22T06:11:08.858" v="408" actId="478"/>
          <ac:spMkLst>
            <pc:docMk/>
            <pc:sldMk cId="3084447507" sldId="266"/>
            <ac:spMk id="2" creationId="{E75E4FB4-34EA-4547-A63E-FA406DC604D5}"/>
          </ac:spMkLst>
        </pc:spChg>
        <pc:spChg chg="del">
          <ac:chgData name="Renee C Kennedy" userId="ee54f460-4a78-43a5-b620-aa274643fc0f" providerId="ADAL" clId="{B321911B-106E-4125-A02E-057232D2E097}" dt="2023-08-22T06:11:10.458" v="409" actId="478"/>
          <ac:spMkLst>
            <pc:docMk/>
            <pc:sldMk cId="3084447507" sldId="266"/>
            <ac:spMk id="3" creationId="{999ED813-05F2-42E7-BE61-428003A71023}"/>
          </ac:spMkLst>
        </pc:spChg>
        <pc:picChg chg="add del mod">
          <ac:chgData name="Renee C Kennedy" userId="ee54f460-4a78-43a5-b620-aa274643fc0f" providerId="ADAL" clId="{B321911B-106E-4125-A02E-057232D2E097}" dt="2023-08-22T06:15:20.783" v="446" actId="21"/>
          <ac:picMkLst>
            <pc:docMk/>
            <pc:sldMk cId="3084447507" sldId="266"/>
            <ac:picMk id="4" creationId="{6B0F549D-0BB3-4313-976C-C3762E4FB0A7}"/>
          </ac:picMkLst>
        </pc:picChg>
        <pc:picChg chg="add del mod">
          <ac:chgData name="Renee C Kennedy" userId="ee54f460-4a78-43a5-b620-aa274643fc0f" providerId="ADAL" clId="{B321911B-106E-4125-A02E-057232D2E097}" dt="2023-08-22T06:17:13.938" v="458" actId="21"/>
          <ac:picMkLst>
            <pc:docMk/>
            <pc:sldMk cId="3084447507" sldId="266"/>
            <ac:picMk id="5" creationId="{E8CB413E-5940-4C2A-A7A4-C0C5CE0DB1A9}"/>
          </ac:picMkLst>
        </pc:picChg>
        <pc:picChg chg="add del mod">
          <ac:chgData name="Renee C Kennedy" userId="ee54f460-4a78-43a5-b620-aa274643fc0f" providerId="ADAL" clId="{B321911B-106E-4125-A02E-057232D2E097}" dt="2023-08-22T06:17:13.938" v="458" actId="21"/>
          <ac:picMkLst>
            <pc:docMk/>
            <pc:sldMk cId="3084447507" sldId="266"/>
            <ac:picMk id="6" creationId="{0C251E70-1152-4FDD-968F-140388CBB484}"/>
          </ac:picMkLst>
        </pc:picChg>
      </pc:sldChg>
      <pc:sldChg chg="addSp delSp modSp new del mod">
        <pc:chgData name="Renee C Kennedy" userId="ee54f460-4a78-43a5-b620-aa274643fc0f" providerId="ADAL" clId="{B321911B-106E-4125-A02E-057232D2E097}" dt="2023-08-22T06:25:16.065" v="556" actId="2696"/>
        <pc:sldMkLst>
          <pc:docMk/>
          <pc:sldMk cId="1223929947" sldId="267"/>
        </pc:sldMkLst>
        <pc:spChg chg="del">
          <ac:chgData name="Renee C Kennedy" userId="ee54f460-4a78-43a5-b620-aa274643fc0f" providerId="ADAL" clId="{B321911B-106E-4125-A02E-057232D2E097}" dt="2023-08-22T06:13:59.242" v="435" actId="478"/>
          <ac:spMkLst>
            <pc:docMk/>
            <pc:sldMk cId="1223929947" sldId="267"/>
            <ac:spMk id="2" creationId="{168C151B-9268-4911-A9BC-41330DDB7F53}"/>
          </ac:spMkLst>
        </pc:spChg>
        <pc:spChg chg="del">
          <ac:chgData name="Renee C Kennedy" userId="ee54f460-4a78-43a5-b620-aa274643fc0f" providerId="ADAL" clId="{B321911B-106E-4125-A02E-057232D2E097}" dt="2023-08-22T06:14:00.442" v="436" actId="478"/>
          <ac:spMkLst>
            <pc:docMk/>
            <pc:sldMk cId="1223929947" sldId="267"/>
            <ac:spMk id="3" creationId="{0C952CFA-D716-4AC6-9B36-1DA553FBD0F8}"/>
          </ac:spMkLst>
        </pc:spChg>
        <pc:picChg chg="add del mod">
          <ac:chgData name="Renee C Kennedy" userId="ee54f460-4a78-43a5-b620-aa274643fc0f" providerId="ADAL" clId="{B321911B-106E-4125-A02E-057232D2E097}" dt="2023-08-22T06:21:19.374" v="497" actId="21"/>
          <ac:picMkLst>
            <pc:docMk/>
            <pc:sldMk cId="1223929947" sldId="267"/>
            <ac:picMk id="4" creationId="{F406E242-CA6F-4943-B2BB-E1862B99C918}"/>
          </ac:picMkLst>
        </pc:picChg>
        <pc:picChg chg="add del mod">
          <ac:chgData name="Renee C Kennedy" userId="ee54f460-4a78-43a5-b620-aa274643fc0f" providerId="ADAL" clId="{B321911B-106E-4125-A02E-057232D2E097}" dt="2023-08-22T06:21:19.374" v="497" actId="21"/>
          <ac:picMkLst>
            <pc:docMk/>
            <pc:sldMk cId="1223929947" sldId="267"/>
            <ac:picMk id="5" creationId="{644FDBFC-BB47-4034-A28A-40A98B629CED}"/>
          </ac:picMkLst>
        </pc:picChg>
        <pc:picChg chg="add del mod">
          <ac:chgData name="Renee C Kennedy" userId="ee54f460-4a78-43a5-b620-aa274643fc0f" providerId="ADAL" clId="{B321911B-106E-4125-A02E-057232D2E097}" dt="2023-08-22T06:21:19.374" v="497" actId="21"/>
          <ac:picMkLst>
            <pc:docMk/>
            <pc:sldMk cId="1223929947" sldId="267"/>
            <ac:picMk id="6" creationId="{DA68449F-139C-4154-9C4D-D65D3F36D743}"/>
          </ac:picMkLst>
        </pc:picChg>
        <pc:picChg chg="add del mod">
          <ac:chgData name="Renee C Kennedy" userId="ee54f460-4a78-43a5-b620-aa274643fc0f" providerId="ADAL" clId="{B321911B-106E-4125-A02E-057232D2E097}" dt="2023-08-22T06:21:29.283" v="500" actId="21"/>
          <ac:picMkLst>
            <pc:docMk/>
            <pc:sldMk cId="1223929947" sldId="267"/>
            <ac:picMk id="7" creationId="{406E6C10-2774-4331-A8A8-42C97B86F42A}"/>
          </ac:picMkLst>
        </pc:picChg>
        <pc:picChg chg="add del mod">
          <ac:chgData name="Renee C Kennedy" userId="ee54f460-4a78-43a5-b620-aa274643fc0f" providerId="ADAL" clId="{B321911B-106E-4125-A02E-057232D2E097}" dt="2023-08-22T06:21:29.283" v="500" actId="21"/>
          <ac:picMkLst>
            <pc:docMk/>
            <pc:sldMk cId="1223929947" sldId="267"/>
            <ac:picMk id="8" creationId="{1874321A-ACD4-47F4-B451-E269E664061D}"/>
          </ac:picMkLst>
        </pc:picChg>
        <pc:picChg chg="add del mod">
          <ac:chgData name="Renee C Kennedy" userId="ee54f460-4a78-43a5-b620-aa274643fc0f" providerId="ADAL" clId="{B321911B-106E-4125-A02E-057232D2E097}" dt="2023-08-22T06:21:29.283" v="500" actId="21"/>
          <ac:picMkLst>
            <pc:docMk/>
            <pc:sldMk cId="1223929947" sldId="267"/>
            <ac:picMk id="9" creationId="{20C27534-3222-4189-AF6E-A27C94DE1E12}"/>
          </ac:picMkLst>
        </pc:picChg>
        <pc:picChg chg="add del mod">
          <ac:chgData name="Renee C Kennedy" userId="ee54f460-4a78-43a5-b620-aa274643fc0f" providerId="ADAL" clId="{B321911B-106E-4125-A02E-057232D2E097}" dt="2023-08-22T06:17:45.185" v="463" actId="21"/>
          <ac:picMkLst>
            <pc:docMk/>
            <pc:sldMk cId="1223929947" sldId="267"/>
            <ac:picMk id="10" creationId="{85F47096-4095-4E15-937E-1F1E05B06437}"/>
          </ac:picMkLst>
        </pc:picChg>
        <pc:picChg chg="add del mod">
          <ac:chgData name="Renee C Kennedy" userId="ee54f460-4a78-43a5-b620-aa274643fc0f" providerId="ADAL" clId="{B321911B-106E-4125-A02E-057232D2E097}" dt="2023-08-22T06:17:45.185" v="463" actId="21"/>
          <ac:picMkLst>
            <pc:docMk/>
            <pc:sldMk cId="1223929947" sldId="267"/>
            <ac:picMk id="11" creationId="{5CC3C6EA-CC37-4646-A5E7-FE4AE4F34480}"/>
          </ac:picMkLst>
        </pc:picChg>
        <pc:picChg chg="add del mod">
          <ac:chgData name="Renee C Kennedy" userId="ee54f460-4a78-43a5-b620-aa274643fc0f" providerId="ADAL" clId="{B321911B-106E-4125-A02E-057232D2E097}" dt="2023-08-22T06:25:11.287" v="553" actId="478"/>
          <ac:picMkLst>
            <pc:docMk/>
            <pc:sldMk cId="1223929947" sldId="267"/>
            <ac:picMk id="12" creationId="{5996E1B8-F276-464A-89BF-EEEA19C31A7A}"/>
          </ac:picMkLst>
        </pc:picChg>
        <pc:picChg chg="add del mod">
          <ac:chgData name="Renee C Kennedy" userId="ee54f460-4a78-43a5-b620-aa274643fc0f" providerId="ADAL" clId="{B321911B-106E-4125-A02E-057232D2E097}" dt="2023-08-22T06:25:12.154" v="554" actId="478"/>
          <ac:picMkLst>
            <pc:docMk/>
            <pc:sldMk cId="1223929947" sldId="267"/>
            <ac:picMk id="13" creationId="{CBFACC92-2C6B-4C9D-9AE0-B8E1E38A4B5A}"/>
          </ac:picMkLst>
        </pc:picChg>
        <pc:picChg chg="add del mod">
          <ac:chgData name="Renee C Kennedy" userId="ee54f460-4a78-43a5-b620-aa274643fc0f" providerId="ADAL" clId="{B321911B-106E-4125-A02E-057232D2E097}" dt="2023-08-22T06:25:12.648" v="555" actId="478"/>
          <ac:picMkLst>
            <pc:docMk/>
            <pc:sldMk cId="1223929947" sldId="267"/>
            <ac:picMk id="14" creationId="{257D9E0E-569C-4F12-9432-2A42C5B95123}"/>
          </ac:picMkLst>
        </pc:picChg>
      </pc:sldChg>
      <pc:sldChg chg="addSp modSp add mod">
        <pc:chgData name="Renee C Kennedy" userId="ee54f460-4a78-43a5-b620-aa274643fc0f" providerId="ADAL" clId="{B321911B-106E-4125-A02E-057232D2E097}" dt="2023-08-22T06:33:42.413" v="750" actId="20577"/>
        <pc:sldMkLst>
          <pc:docMk/>
          <pc:sldMk cId="3615117548" sldId="267"/>
        </pc:sldMkLst>
        <pc:spChg chg="add mod">
          <ac:chgData name="Renee C Kennedy" userId="ee54f460-4a78-43a5-b620-aa274643fc0f" providerId="ADAL" clId="{B321911B-106E-4125-A02E-057232D2E097}" dt="2023-08-22T06:33:42.413" v="750" actId="20577"/>
          <ac:spMkLst>
            <pc:docMk/>
            <pc:sldMk cId="3615117548" sldId="267"/>
            <ac:spMk id="3" creationId="{331628A7-2CA7-41EA-9B3F-3AF87BC12A87}"/>
          </ac:spMkLst>
        </pc:spChg>
        <pc:spChg chg="add mod">
          <ac:chgData name="Renee C Kennedy" userId="ee54f460-4a78-43a5-b620-aa274643fc0f" providerId="ADAL" clId="{B321911B-106E-4125-A02E-057232D2E097}" dt="2023-08-22T06:32:29.366" v="653"/>
          <ac:spMkLst>
            <pc:docMk/>
            <pc:sldMk cId="3615117548" sldId="267"/>
            <ac:spMk id="5" creationId="{0726E2D3-8DE1-4EC1-B16F-0B4DAFF066D5}"/>
          </ac:spMkLst>
        </pc:spChg>
      </pc:sldChg>
      <pc:sldChg chg="addSp modSp add mod ord">
        <pc:chgData name="Renee C Kennedy" userId="ee54f460-4a78-43a5-b620-aa274643fc0f" providerId="ADAL" clId="{B321911B-106E-4125-A02E-057232D2E097}" dt="2023-08-22T06:32:58.200" v="669" actId="20577"/>
        <pc:sldMkLst>
          <pc:docMk/>
          <pc:sldMk cId="126154357" sldId="268"/>
        </pc:sldMkLst>
        <pc:spChg chg="add mod">
          <ac:chgData name="Renee C Kennedy" userId="ee54f460-4a78-43a5-b620-aa274643fc0f" providerId="ADAL" clId="{B321911B-106E-4125-A02E-057232D2E097}" dt="2023-08-22T06:32:53.859" v="663"/>
          <ac:spMkLst>
            <pc:docMk/>
            <pc:sldMk cId="126154357" sldId="268"/>
            <ac:spMk id="3" creationId="{835CE1BA-582B-4C06-82EA-32E43D030A6A}"/>
          </ac:spMkLst>
        </pc:spChg>
        <pc:spChg chg="add mod">
          <ac:chgData name="Renee C Kennedy" userId="ee54f460-4a78-43a5-b620-aa274643fc0f" providerId="ADAL" clId="{B321911B-106E-4125-A02E-057232D2E097}" dt="2023-08-22T06:32:58.200" v="669" actId="20577"/>
          <ac:spMkLst>
            <pc:docMk/>
            <pc:sldMk cId="126154357" sldId="268"/>
            <ac:spMk id="5" creationId="{CAF6C94F-1EC9-42DF-9610-6B86A3169A32}"/>
          </ac:spMkLst>
        </pc:spChg>
      </pc:sldChg>
      <pc:sldChg chg="addSp modSp add mod ord">
        <pc:chgData name="Renee C Kennedy" userId="ee54f460-4a78-43a5-b620-aa274643fc0f" providerId="ADAL" clId="{B321911B-106E-4125-A02E-057232D2E097}" dt="2023-08-22T06:33:34.874" v="740" actId="20577"/>
        <pc:sldMkLst>
          <pc:docMk/>
          <pc:sldMk cId="354205946" sldId="269"/>
        </pc:sldMkLst>
        <pc:spChg chg="add mod">
          <ac:chgData name="Renee C Kennedy" userId="ee54f460-4a78-43a5-b620-aa274643fc0f" providerId="ADAL" clId="{B321911B-106E-4125-A02E-057232D2E097}" dt="2023-08-22T06:33:34.874" v="740" actId="20577"/>
          <ac:spMkLst>
            <pc:docMk/>
            <pc:sldMk cId="354205946" sldId="269"/>
            <ac:spMk id="3" creationId="{0822995B-CB4B-456F-A853-05C5F18DFDA4}"/>
          </ac:spMkLst>
        </pc:spChg>
        <pc:spChg chg="add mod">
          <ac:chgData name="Renee C Kennedy" userId="ee54f460-4a78-43a5-b620-aa274643fc0f" providerId="ADAL" clId="{B321911B-106E-4125-A02E-057232D2E097}" dt="2023-08-22T06:33:05.432" v="676" actId="20577"/>
          <ac:spMkLst>
            <pc:docMk/>
            <pc:sldMk cId="354205946" sldId="269"/>
            <ac:spMk id="5" creationId="{A546C0BE-2911-4382-B2F8-784F2CBC50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21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25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013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872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33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40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70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04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46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95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D973-F05C-4F1C-A73C-FF9A071E78DE}" type="datetimeFigureOut">
              <a:rPr lang="en-AU" smtClean="0"/>
              <a:t>23/08/2023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CDE8-D0B8-4150-8B28-C920E729FC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64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rawing of a dog&#10;&#10;Description automatically generated">
            <a:extLst>
              <a:ext uri="{FF2B5EF4-FFF2-40B4-BE49-F238E27FC236}">
                <a16:creationId xmlns:a16="http://schemas.microsoft.com/office/drawing/2014/main" id="{EFBD1525-12F8-402B-88EF-0F1D8E3BC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7" y="4525247"/>
            <a:ext cx="1498606" cy="1465105"/>
          </a:xfrm>
          <a:prstGeom prst="rect">
            <a:avLst/>
          </a:prstGeom>
        </p:spPr>
      </p:pic>
      <p:pic>
        <p:nvPicPr>
          <p:cNvPr id="6" name="Picture 5" descr="A person holding a wireframe&#10;&#10;Description automatically generated">
            <a:extLst>
              <a:ext uri="{FF2B5EF4-FFF2-40B4-BE49-F238E27FC236}">
                <a16:creationId xmlns:a16="http://schemas.microsoft.com/office/drawing/2014/main" id="{2789102E-8833-42C9-9E56-ED749AF8A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6379" r="3209" b="8967"/>
          <a:stretch/>
        </p:blipFill>
        <p:spPr>
          <a:xfrm>
            <a:off x="1" y="1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ireframe&#10;&#10;Description automatically generated">
            <a:extLst>
              <a:ext uri="{FF2B5EF4-FFF2-40B4-BE49-F238E27FC236}">
                <a16:creationId xmlns:a16="http://schemas.microsoft.com/office/drawing/2014/main" id="{81F91FB0-FC36-4564-8C25-53033042D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4" t="6379" r="3209" b="8967"/>
          <a:stretch/>
        </p:blipFill>
        <p:spPr>
          <a:xfrm>
            <a:off x="5153025" y="1"/>
            <a:ext cx="475297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2995B-CB4B-456F-A853-05C5F18DFDA4}"/>
              </a:ext>
            </a:extLst>
          </p:cNvPr>
          <p:cNvSpPr txBox="1"/>
          <p:nvPr/>
        </p:nvSpPr>
        <p:spPr>
          <a:xfrm>
            <a:off x="1409700" y="3429000"/>
            <a:ext cx="319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MetaNormal-Roman" panose="020B0502030101020104" pitchFamily="34" charset="0"/>
              </a:rPr>
              <a:t>Printable wireframing resource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6C0BE-2911-4382-B2F8-784F2CBC50D3}"/>
              </a:ext>
            </a:extLst>
          </p:cNvPr>
          <p:cNvSpPr txBox="1"/>
          <p:nvPr/>
        </p:nvSpPr>
        <p:spPr>
          <a:xfrm>
            <a:off x="1409700" y="1982450"/>
            <a:ext cx="3190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latin typeface="MetaBold-Roman" panose="020B0802030000020004" pitchFamily="34" charset="0"/>
              </a:rPr>
              <a:t>Mobile prototyping</a:t>
            </a:r>
          </a:p>
        </p:txBody>
      </p:sp>
    </p:spTree>
    <p:extLst>
      <p:ext uri="{BB962C8B-B14F-4D97-AF65-F5344CB8AC3E}">
        <p14:creationId xmlns:p14="http://schemas.microsoft.com/office/powerpoint/2010/main" val="35420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object with a white background&#10;&#10;Description automatically generated">
            <a:extLst>
              <a:ext uri="{FF2B5EF4-FFF2-40B4-BE49-F238E27FC236}">
                <a16:creationId xmlns:a16="http://schemas.microsoft.com/office/drawing/2014/main" id="{B121E99D-BD16-E433-BD12-F5D901E2D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7" t="6392" r="13247" b="7941"/>
          <a:stretch/>
        </p:blipFill>
        <p:spPr>
          <a:xfrm>
            <a:off x="1062406" y="361806"/>
            <a:ext cx="3165983" cy="6068816"/>
          </a:xfrm>
          <a:prstGeom prst="rect">
            <a:avLst/>
          </a:prstGeom>
        </p:spPr>
      </p:pic>
      <p:pic>
        <p:nvPicPr>
          <p:cNvPr id="7" name="Picture 6" descr="A black rectangular object with a white background&#10;&#10;Description automatically generated">
            <a:extLst>
              <a:ext uri="{FF2B5EF4-FFF2-40B4-BE49-F238E27FC236}">
                <a16:creationId xmlns:a16="http://schemas.microsoft.com/office/drawing/2014/main" id="{4AFD8566-973B-D712-1908-FA743FCED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7" t="6392" r="13247" b="7941"/>
          <a:stretch/>
        </p:blipFill>
        <p:spPr>
          <a:xfrm>
            <a:off x="5596408" y="361806"/>
            <a:ext cx="3165983" cy="60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3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70914B-19F1-3ED4-73E1-C5316F7DF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7" r="8422"/>
          <a:stretch/>
        </p:blipFill>
        <p:spPr>
          <a:xfrm>
            <a:off x="5419444" y="3625999"/>
            <a:ext cx="1856119" cy="1106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7AE228-7434-C0B9-1349-B7F635A15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2" t="21415" r="8513" b="13207"/>
          <a:stretch/>
        </p:blipFill>
        <p:spPr>
          <a:xfrm>
            <a:off x="7818207" y="3558086"/>
            <a:ext cx="1863107" cy="1242440"/>
          </a:xfrm>
          <a:prstGeom prst="rect">
            <a:avLst/>
          </a:prstGeom>
        </p:spPr>
      </p:pic>
      <p:pic>
        <p:nvPicPr>
          <p:cNvPr id="6" name="Picture 5" descr="A group of black lines&#10;&#10;Description automatically generated">
            <a:extLst>
              <a:ext uri="{FF2B5EF4-FFF2-40B4-BE49-F238E27FC236}">
                <a16:creationId xmlns:a16="http://schemas.microsoft.com/office/drawing/2014/main" id="{E7E5F212-ED04-4C25-BE65-E22EAAD31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0" r="9584" b="-1"/>
          <a:stretch/>
        </p:blipFill>
        <p:spPr>
          <a:xfrm>
            <a:off x="531262" y="263236"/>
            <a:ext cx="1856118" cy="2883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5EC27F-9B13-40C2-A21B-4F4C5274A6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2" r="3095"/>
          <a:stretch/>
        </p:blipFill>
        <p:spPr>
          <a:xfrm>
            <a:off x="2791479" y="263236"/>
            <a:ext cx="1946776" cy="3022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10FDC5-56C2-410A-A6AD-EDA8803A70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1" t="7716" r="5004" b="12749"/>
          <a:stretch/>
        </p:blipFill>
        <p:spPr>
          <a:xfrm>
            <a:off x="5142354" y="263236"/>
            <a:ext cx="2300042" cy="973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29C400-048B-456C-8AED-1F3CFFAB16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1" t="7716" r="5004" b="12749"/>
          <a:stretch/>
        </p:blipFill>
        <p:spPr>
          <a:xfrm>
            <a:off x="8220030" y="214634"/>
            <a:ext cx="1154708" cy="970689"/>
          </a:xfrm>
          <a:prstGeom prst="rect">
            <a:avLst/>
          </a:prstGeom>
        </p:spPr>
      </p:pic>
      <p:pic>
        <p:nvPicPr>
          <p:cNvPr id="19" name="Picture 18" descr="A group of black lines&#10;&#10;Description automatically generated">
            <a:extLst>
              <a:ext uri="{FF2B5EF4-FFF2-40B4-BE49-F238E27FC236}">
                <a16:creationId xmlns:a16="http://schemas.microsoft.com/office/drawing/2014/main" id="{74AA937A-807A-483D-AA27-48065DCD4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0" r="9584" b="-1"/>
          <a:stretch/>
        </p:blipFill>
        <p:spPr>
          <a:xfrm>
            <a:off x="531262" y="3625999"/>
            <a:ext cx="1856118" cy="28832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F41BEF-8CE0-4423-83D1-2AB4CA1862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2" r="3095"/>
          <a:stretch/>
        </p:blipFill>
        <p:spPr>
          <a:xfrm>
            <a:off x="2930023" y="3572366"/>
            <a:ext cx="1946776" cy="30223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EA10E3-D8F5-4045-A0C8-903F4ABD3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7" r="8422"/>
          <a:stretch/>
        </p:blipFill>
        <p:spPr>
          <a:xfrm>
            <a:off x="5419443" y="5105028"/>
            <a:ext cx="1856119" cy="11066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25ECD3-657E-48F4-95FE-FE0151ADE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2" t="21415" r="8513" b="13207"/>
          <a:stretch/>
        </p:blipFill>
        <p:spPr>
          <a:xfrm>
            <a:off x="7818205" y="5037115"/>
            <a:ext cx="1863107" cy="12424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6FF5B1-335C-4D4E-A750-3347B95380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1" t="7716" r="5004" b="12749"/>
          <a:stretch/>
        </p:blipFill>
        <p:spPr>
          <a:xfrm>
            <a:off x="5142354" y="1380836"/>
            <a:ext cx="2300042" cy="9735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D66BAE-D5F4-4F19-B0DC-3B8883C8CE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1" t="7716" r="5004" b="12749"/>
          <a:stretch/>
        </p:blipFill>
        <p:spPr>
          <a:xfrm>
            <a:off x="8220030" y="1380836"/>
            <a:ext cx="1154708" cy="9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3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D22CB-27C7-4D4F-A567-CA7EFB743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6" t="15169" r="3235"/>
          <a:stretch/>
        </p:blipFill>
        <p:spPr>
          <a:xfrm>
            <a:off x="933264" y="406044"/>
            <a:ext cx="2467657" cy="819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719DB-C01C-47C7-9D3B-5FCCD5FA5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6"/>
          <a:stretch/>
        </p:blipFill>
        <p:spPr>
          <a:xfrm>
            <a:off x="3837223" y="397970"/>
            <a:ext cx="2497813" cy="1655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75A962-C3A1-4F82-BAF9-1CCA2B1D03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29" b="5956"/>
          <a:stretch/>
        </p:blipFill>
        <p:spPr>
          <a:xfrm>
            <a:off x="956128" y="2982863"/>
            <a:ext cx="2294072" cy="892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5C1A5-87BC-4236-BF18-2F41A1F5B6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4" t="10819" r="2422" b="12997"/>
          <a:stretch/>
        </p:blipFill>
        <p:spPr>
          <a:xfrm>
            <a:off x="6856047" y="4779320"/>
            <a:ext cx="2267068" cy="79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C1D0F-B32A-4645-85C5-A9272A1D0A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5" t="4" r="2491" b="9266"/>
          <a:stretch/>
        </p:blipFill>
        <p:spPr>
          <a:xfrm>
            <a:off x="3972361" y="4658658"/>
            <a:ext cx="2227533" cy="592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84A19-9E30-4A14-B093-7C2925B9D8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9" t="1012" r="4266" b="7252"/>
          <a:stretch/>
        </p:blipFill>
        <p:spPr>
          <a:xfrm>
            <a:off x="6874955" y="397970"/>
            <a:ext cx="2248161" cy="1268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A4912-6309-4AA5-97FB-5CFE1CB50A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5571" r="35690"/>
          <a:stretch/>
        </p:blipFill>
        <p:spPr>
          <a:xfrm>
            <a:off x="933264" y="5739704"/>
            <a:ext cx="1059366" cy="518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11421-6874-43CC-8210-B07704510C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4" t="10819" r="2422" b="12997"/>
          <a:stretch/>
        </p:blipFill>
        <p:spPr>
          <a:xfrm>
            <a:off x="6865500" y="3747821"/>
            <a:ext cx="2267068" cy="792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2ACF6-CB97-4EF3-A788-9502D7945A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5" t="4" r="2491" b="9266"/>
          <a:stretch/>
        </p:blipFill>
        <p:spPr>
          <a:xfrm>
            <a:off x="3972361" y="5406227"/>
            <a:ext cx="2227533" cy="592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42F27B-82B6-4214-9AC2-9B66BC8D9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29" b="5956"/>
          <a:stretch/>
        </p:blipFill>
        <p:spPr>
          <a:xfrm>
            <a:off x="953171" y="4094122"/>
            <a:ext cx="2294072" cy="892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8A904-3A29-44C2-B176-53A3E5FEB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6" t="15169" r="3235"/>
          <a:stretch/>
        </p:blipFill>
        <p:spPr>
          <a:xfrm>
            <a:off x="933264" y="1397107"/>
            <a:ext cx="2467657" cy="8198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C2AB64-F635-4210-8B63-3BF9FDBFF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6"/>
          <a:stretch/>
        </p:blipFill>
        <p:spPr>
          <a:xfrm>
            <a:off x="3837223" y="2239430"/>
            <a:ext cx="2497813" cy="16558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9AD60F-5A30-42CC-9976-773FB64BA3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9" t="1012" r="4266" b="7252"/>
          <a:stretch/>
        </p:blipFill>
        <p:spPr>
          <a:xfrm>
            <a:off x="6903006" y="1841469"/>
            <a:ext cx="2248161" cy="1268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BF9158-D5B2-400C-B27A-A93EE46C17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5571" r="35690"/>
          <a:stretch/>
        </p:blipFill>
        <p:spPr>
          <a:xfrm>
            <a:off x="2187877" y="5739704"/>
            <a:ext cx="1059366" cy="5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8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089BC-00DF-4083-91AF-3F56E581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5" t="10692" r="1323" b="10772"/>
          <a:stretch/>
        </p:blipFill>
        <p:spPr>
          <a:xfrm>
            <a:off x="6335963" y="4312193"/>
            <a:ext cx="2065373" cy="1668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9C34B1-F73C-4D60-88DE-86605FE7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125" y="437407"/>
            <a:ext cx="1963392" cy="61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76728-F618-4197-92F3-918998198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886" y="437406"/>
            <a:ext cx="1963401" cy="611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811A2E-DB00-4B95-B5EF-31B088F7C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577826"/>
            <a:ext cx="1963402" cy="330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077AB-0BE2-48F8-A6C7-995C6D55D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90" y="437406"/>
            <a:ext cx="729570" cy="227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24CEB-30D9-479E-BA6D-2431928FE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0" y="4735413"/>
            <a:ext cx="729573" cy="227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9EA1BF-C0E3-46C4-8DF5-83E65BBC1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60" y="2638588"/>
            <a:ext cx="729574" cy="122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D4BB17-1080-44B2-9AEF-027D9E48C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5" t="10692" r="1323" b="10772"/>
          <a:stretch/>
        </p:blipFill>
        <p:spPr>
          <a:xfrm>
            <a:off x="3588041" y="4312193"/>
            <a:ext cx="2065373" cy="1668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6B70D7-1F3E-49F5-99B6-3BE56E144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125" y="1314861"/>
            <a:ext cx="1963392" cy="611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8E85AE-51AD-4690-809F-853B1775F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886" y="1314860"/>
            <a:ext cx="1963401" cy="611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F4F443-75EF-497D-992C-213683D26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455280"/>
            <a:ext cx="1963402" cy="330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255FF-5720-4564-ABE6-7C6FA2574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125" y="2167302"/>
            <a:ext cx="1963392" cy="611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89DAC4-0865-491F-AD8F-1F02AF562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886" y="2167301"/>
            <a:ext cx="1963401" cy="611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E5344D-2AF7-48CC-A21A-7054DB66D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307721"/>
            <a:ext cx="1963402" cy="33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0EF703-6F7B-4ACA-92DB-FDA00780E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90" y="982351"/>
            <a:ext cx="729570" cy="227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885A06-152B-43A9-B842-E3B78687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0" y="5280358"/>
            <a:ext cx="729573" cy="227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06C93F-76FA-487D-8C3F-7A8832D6B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60" y="3183533"/>
            <a:ext cx="729574" cy="1229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7DE3D2-D228-42FB-9321-F19701C1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90" y="1455367"/>
            <a:ext cx="729570" cy="227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652796-4A68-4580-A173-950EB497F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0" y="5753374"/>
            <a:ext cx="729573" cy="2273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FDF7C-0E9A-4B33-863B-4289A748D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60" y="3656549"/>
            <a:ext cx="729574" cy="1229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7FAC55-7D8D-42BA-B64B-3F2B3924D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90" y="1901555"/>
            <a:ext cx="729570" cy="227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090EE2-8B4B-4351-9772-5D7F1203C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0" y="6199562"/>
            <a:ext cx="729573" cy="227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7331ED-3626-476C-8B3E-2D73B2623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60" y="4102737"/>
            <a:ext cx="729574" cy="12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5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ireframe&#10;&#10;Description automatically generated">
            <a:extLst>
              <a:ext uri="{FF2B5EF4-FFF2-40B4-BE49-F238E27FC236}">
                <a16:creationId xmlns:a16="http://schemas.microsoft.com/office/drawing/2014/main" id="{81F91FB0-FC36-4564-8C25-53033042D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4" t="6379" r="3209" b="8967"/>
          <a:stretch/>
        </p:blipFill>
        <p:spPr>
          <a:xfrm>
            <a:off x="5153025" y="1"/>
            <a:ext cx="475297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3C8A5-2D8F-4693-997B-8037C596F7C8}"/>
              </a:ext>
            </a:extLst>
          </p:cNvPr>
          <p:cNvSpPr txBox="1"/>
          <p:nvPr/>
        </p:nvSpPr>
        <p:spPr>
          <a:xfrm>
            <a:off x="1409700" y="3429000"/>
            <a:ext cx="3038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MetaNormal-Roman" panose="020B0502030101020104" pitchFamily="34" charset="0"/>
              </a:rPr>
              <a:t>Digital wireframing resource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4E4E-2285-4580-B0BA-500A0BE0C984}"/>
              </a:ext>
            </a:extLst>
          </p:cNvPr>
          <p:cNvSpPr txBox="1"/>
          <p:nvPr/>
        </p:nvSpPr>
        <p:spPr>
          <a:xfrm>
            <a:off x="1409700" y="1982450"/>
            <a:ext cx="3190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latin typeface="MetaBold-Roman" panose="020B0802030000020004" pitchFamily="34" charset="0"/>
              </a:rPr>
              <a:t>Browser prototyping</a:t>
            </a:r>
          </a:p>
        </p:txBody>
      </p:sp>
    </p:spTree>
    <p:extLst>
      <p:ext uri="{BB962C8B-B14F-4D97-AF65-F5344CB8AC3E}">
        <p14:creationId xmlns:p14="http://schemas.microsoft.com/office/powerpoint/2010/main" val="263140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72776442-139D-4776-BD10-9E11A544FA1D}"/>
              </a:ext>
            </a:extLst>
          </p:cNvPr>
          <p:cNvSpPr/>
          <p:nvPr/>
        </p:nvSpPr>
        <p:spPr>
          <a:xfrm>
            <a:off x="7718196" y="659172"/>
            <a:ext cx="1894329" cy="4305695"/>
          </a:xfrm>
          <a:prstGeom prst="round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AU"/>
            </a:br>
            <a:endParaRPr lang="en-AU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4E92B60-D880-46F1-863A-5444B286B058}"/>
              </a:ext>
            </a:extLst>
          </p:cNvPr>
          <p:cNvSpPr/>
          <p:nvPr/>
        </p:nvSpPr>
        <p:spPr>
          <a:xfrm>
            <a:off x="167595" y="683839"/>
            <a:ext cx="7283955" cy="4216094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A6AE215-0E45-4ABD-9098-77A3FBDF347B}"/>
              </a:ext>
            </a:extLst>
          </p:cNvPr>
          <p:cNvSpPr/>
          <p:nvPr/>
        </p:nvSpPr>
        <p:spPr>
          <a:xfrm>
            <a:off x="7718197" y="5145553"/>
            <a:ext cx="1943120" cy="1548581"/>
          </a:xfrm>
          <a:prstGeom prst="roundRect">
            <a:avLst/>
          </a:prstGeom>
          <a:solidFill>
            <a:srgbClr val="FFEA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AU"/>
            </a:br>
            <a:endParaRPr lang="en-AU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B14A178-F67A-45FE-AC90-0A0151F0E388}"/>
              </a:ext>
            </a:extLst>
          </p:cNvPr>
          <p:cNvSpPr txBox="1"/>
          <p:nvPr/>
        </p:nvSpPr>
        <p:spPr>
          <a:xfrm>
            <a:off x="7913337" y="5318315"/>
            <a:ext cx="1683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b="1"/>
              <a:t>Other visuals</a:t>
            </a:r>
            <a:endParaRPr lang="en-AU" sz="800"/>
          </a:p>
          <a:p>
            <a:r>
              <a:rPr lang="en-AU" sz="800"/>
              <a:t>Add your own visual elements here.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BEAFBC-251D-4E5C-B1F3-88FD123C50A2}"/>
              </a:ext>
            </a:extLst>
          </p:cNvPr>
          <p:cNvSpPr txBox="1"/>
          <p:nvPr/>
        </p:nvSpPr>
        <p:spPr>
          <a:xfrm>
            <a:off x="94392" y="275097"/>
            <a:ext cx="845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="1"/>
              <a:t>Prototype</a:t>
            </a:r>
            <a:endParaRPr lang="en-AU" sz="12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0FCB9BE-925A-4E3F-BE62-44AC8B606CEC}"/>
              </a:ext>
            </a:extLst>
          </p:cNvPr>
          <p:cNvSpPr txBox="1"/>
          <p:nvPr/>
        </p:nvSpPr>
        <p:spPr>
          <a:xfrm>
            <a:off x="94392" y="443729"/>
            <a:ext cx="25385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/>
              <a:t>Add the visual components to the working space below.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B3A6D3B-E7DA-44A2-915C-D597C16E574F}"/>
              </a:ext>
            </a:extLst>
          </p:cNvPr>
          <p:cNvSpPr txBox="1"/>
          <p:nvPr/>
        </p:nvSpPr>
        <p:spPr>
          <a:xfrm>
            <a:off x="7681690" y="423170"/>
            <a:ext cx="20161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>
                <a:solidFill>
                  <a:srgbClr val="FF9D00"/>
                </a:solidFill>
              </a:rPr>
              <a:t>Drag and drop or copy and paste the visuals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2CC684F-9EDC-43AA-A219-B0962DD3A62C}"/>
              </a:ext>
            </a:extLst>
          </p:cNvPr>
          <p:cNvSpPr txBox="1"/>
          <p:nvPr/>
        </p:nvSpPr>
        <p:spPr>
          <a:xfrm>
            <a:off x="116174" y="4951216"/>
            <a:ext cx="20161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>
                <a:solidFill>
                  <a:srgbClr val="FF9D00"/>
                </a:solidFill>
              </a:rPr>
              <a:t>Drag and drop or copy and paste the visuals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B851BBB3-EED4-4840-B627-17582EE0BE70}"/>
              </a:ext>
            </a:extLst>
          </p:cNvPr>
          <p:cNvSpPr/>
          <p:nvPr/>
        </p:nvSpPr>
        <p:spPr>
          <a:xfrm>
            <a:off x="171403" y="5145552"/>
            <a:ext cx="7361127" cy="1548581"/>
          </a:xfrm>
          <a:prstGeom prst="round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AU"/>
            </a:br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A53D7C-7699-488E-80E7-789E4ABB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78" y="5460954"/>
            <a:ext cx="1493930" cy="3902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F0BD6A-8E51-4437-A2A8-296E86A69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78" y="6220885"/>
            <a:ext cx="1495858" cy="3756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00903E-3B29-4FF1-B8CC-51CD8BB86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3" t="2023" r="1457" b="3337"/>
          <a:stretch/>
        </p:blipFill>
        <p:spPr>
          <a:xfrm>
            <a:off x="7937991" y="1628494"/>
            <a:ext cx="1532214" cy="6765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C39B2C-458B-4374-A7BB-2E3EBC4D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526" y="2613825"/>
            <a:ext cx="1507977" cy="9417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902AFC-82F5-4526-902C-053A2BE531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78" b="9356"/>
          <a:stretch/>
        </p:blipFill>
        <p:spPr>
          <a:xfrm>
            <a:off x="8471224" y="4518030"/>
            <a:ext cx="453332" cy="2937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28F3D7-AD52-43EF-BB18-2D9D03F6FD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163" b="10016"/>
          <a:stretch/>
        </p:blipFill>
        <p:spPr>
          <a:xfrm>
            <a:off x="8023625" y="3843312"/>
            <a:ext cx="455581" cy="3302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86DD994-B9CE-45A7-9BDC-AA54841334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32" t="6632" r="4412" b="11547"/>
          <a:stretch/>
        </p:blipFill>
        <p:spPr>
          <a:xfrm>
            <a:off x="8642109" y="3843312"/>
            <a:ext cx="677019" cy="3302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AA19C06-A8C6-4E0D-902C-4163B2CDD735}"/>
              </a:ext>
            </a:extLst>
          </p:cNvPr>
          <p:cNvSpPr txBox="1"/>
          <p:nvPr/>
        </p:nvSpPr>
        <p:spPr>
          <a:xfrm>
            <a:off x="8214139" y="688495"/>
            <a:ext cx="951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Top banner</a:t>
            </a:r>
            <a:endParaRPr lang="en-AU" sz="110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4264367-9507-49CA-9150-1A669B6F6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5765" y="967935"/>
            <a:ext cx="1507977" cy="28164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950DC81-31E5-443D-96A0-1EAC7ADC6F6C}"/>
              </a:ext>
            </a:extLst>
          </p:cNvPr>
          <p:cNvSpPr txBox="1"/>
          <p:nvPr/>
        </p:nvSpPr>
        <p:spPr>
          <a:xfrm>
            <a:off x="8333532" y="1310787"/>
            <a:ext cx="6452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Footer</a:t>
            </a:r>
            <a:endParaRPr lang="en-AU" sz="11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9662DF-DA87-4967-AEB9-81F2E87E8B29}"/>
              </a:ext>
            </a:extLst>
          </p:cNvPr>
          <p:cNvSpPr txBox="1"/>
          <p:nvPr/>
        </p:nvSpPr>
        <p:spPr>
          <a:xfrm>
            <a:off x="7718196" y="2299210"/>
            <a:ext cx="20509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b="1"/>
              <a:t>Browser frame (expandable)</a:t>
            </a:r>
            <a:endParaRPr lang="en-AU" sz="11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20CA03-A12A-4DF4-9340-02C049BDFF0B}"/>
              </a:ext>
            </a:extLst>
          </p:cNvPr>
          <p:cNvSpPr txBox="1"/>
          <p:nvPr/>
        </p:nvSpPr>
        <p:spPr>
          <a:xfrm>
            <a:off x="8235602" y="4271403"/>
            <a:ext cx="8876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Navigation</a:t>
            </a:r>
            <a:endParaRPr lang="en-AU" sz="11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E6B6C8-42E4-4533-9171-CE1E7DBBA339}"/>
              </a:ext>
            </a:extLst>
          </p:cNvPr>
          <p:cNvSpPr txBox="1"/>
          <p:nvPr/>
        </p:nvSpPr>
        <p:spPr>
          <a:xfrm>
            <a:off x="7793560" y="3558509"/>
            <a:ext cx="17435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Navigation (guide page)</a:t>
            </a:r>
            <a:endParaRPr lang="en-AU" sz="11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2A1ABC-D130-4378-833B-B173B4D663C3}"/>
              </a:ext>
            </a:extLst>
          </p:cNvPr>
          <p:cNvSpPr txBox="1"/>
          <p:nvPr/>
        </p:nvSpPr>
        <p:spPr>
          <a:xfrm>
            <a:off x="459797" y="5195350"/>
            <a:ext cx="1430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b="1"/>
              <a:t>Hero banner image</a:t>
            </a:r>
            <a:endParaRPr lang="en-AU" sz="11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8E87CC-C351-4944-BEA6-038558C16BB4}"/>
              </a:ext>
            </a:extLst>
          </p:cNvPr>
          <p:cNvSpPr txBox="1"/>
          <p:nvPr/>
        </p:nvSpPr>
        <p:spPr>
          <a:xfrm>
            <a:off x="2435887" y="5195350"/>
            <a:ext cx="4666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b="1"/>
              <a:t>Text</a:t>
            </a:r>
            <a:endParaRPr lang="en-AU" sz="110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090A8EC-754A-4C72-9AD6-D8548A6BB2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5540" y="5475579"/>
            <a:ext cx="743195" cy="33726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A5A36E7-E518-4C64-A3BB-838B97E64A4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" r="11616" b="-16154"/>
          <a:stretch/>
        </p:blipFill>
        <p:spPr>
          <a:xfrm>
            <a:off x="2136844" y="6049540"/>
            <a:ext cx="532365" cy="531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77EDE4C-03E9-40AF-9A20-795E2B32342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" r="75929" b="-1"/>
          <a:stretch/>
        </p:blipFill>
        <p:spPr>
          <a:xfrm>
            <a:off x="2220558" y="6217208"/>
            <a:ext cx="386975" cy="9809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53F895B-837A-4F87-9F25-240753EC53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" r="58315" b="19287"/>
          <a:stretch/>
        </p:blipFill>
        <p:spPr>
          <a:xfrm>
            <a:off x="2204825" y="6422654"/>
            <a:ext cx="386975" cy="4571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D46F0E5-AE6F-4891-824A-DEB83C74DF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7750" y="6017772"/>
            <a:ext cx="463466" cy="491150"/>
          </a:xfrm>
          <a:prstGeom prst="rect">
            <a:avLst/>
          </a:prstGeom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182A9F2-C8C1-4677-ACFB-86F8A9FB7385}"/>
              </a:ext>
            </a:extLst>
          </p:cNvPr>
          <p:cNvGrpSpPr/>
          <p:nvPr/>
        </p:nvGrpSpPr>
        <p:grpSpPr>
          <a:xfrm>
            <a:off x="3399659" y="5190040"/>
            <a:ext cx="1139280" cy="388610"/>
            <a:chOff x="3637845" y="4537540"/>
            <a:chExt cx="1139280" cy="38861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41C483E-CB17-4275-9398-B7E29ACAF0AD}"/>
                </a:ext>
              </a:extLst>
            </p:cNvPr>
            <p:cNvSpPr txBox="1"/>
            <p:nvPr/>
          </p:nvSpPr>
          <p:spPr>
            <a:xfrm>
              <a:off x="3639286" y="4537540"/>
              <a:ext cx="100547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100" b="1"/>
                <a:t>Aside boxes</a:t>
              </a:r>
              <a:endParaRPr lang="en-AU" sz="11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9531D9D-166D-4719-9B9F-8F11CD68FB43}"/>
                </a:ext>
              </a:extLst>
            </p:cNvPr>
            <p:cNvSpPr txBox="1"/>
            <p:nvPr/>
          </p:nvSpPr>
          <p:spPr>
            <a:xfrm>
              <a:off x="3637845" y="4710706"/>
              <a:ext cx="11392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800"/>
                <a:t>Right side of web page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B0CDA015-2564-4F8F-945E-92E0F946BED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3097" t="13136" r="11828" b="3984"/>
          <a:stretch/>
        </p:blipFill>
        <p:spPr>
          <a:xfrm>
            <a:off x="4062633" y="5623555"/>
            <a:ext cx="243234" cy="17283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EDCB344-67D2-4CB9-B4DD-B63E9915D3C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218" t="5280" r="11217" b="2310"/>
          <a:stretch/>
        </p:blipFill>
        <p:spPr>
          <a:xfrm>
            <a:off x="3755941" y="5623305"/>
            <a:ext cx="243234" cy="9278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3570A93-FAE3-48B8-8936-E6A984CF50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9227" y="5564682"/>
            <a:ext cx="403993" cy="44558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EC5DCDC-A448-41E9-B222-42F9BC4B13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36350" y="6204600"/>
            <a:ext cx="289745" cy="26613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97E70D7-8982-4802-B442-8450A044C04A}"/>
              </a:ext>
            </a:extLst>
          </p:cNvPr>
          <p:cNvSpPr txBox="1"/>
          <p:nvPr/>
        </p:nvSpPr>
        <p:spPr>
          <a:xfrm>
            <a:off x="5390385" y="5216920"/>
            <a:ext cx="593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b="1"/>
              <a:t>Cards</a:t>
            </a:r>
            <a:endParaRPr lang="en-AU" sz="12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C94A40-94BF-4919-A203-F2F806265950}"/>
              </a:ext>
            </a:extLst>
          </p:cNvPr>
          <p:cNvSpPr txBox="1"/>
          <p:nvPr/>
        </p:nvSpPr>
        <p:spPr>
          <a:xfrm>
            <a:off x="4563900" y="5216920"/>
            <a:ext cx="766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="1"/>
              <a:t>Buttons</a:t>
            </a:r>
            <a:endParaRPr lang="en-AU" sz="120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6D0B6C4-95DC-44E3-81A4-287D7661C3C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83367" y="5586278"/>
            <a:ext cx="200944" cy="6260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7B5244D-A878-4105-84B9-ACD51CE173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81179" y="5786636"/>
            <a:ext cx="200946" cy="6260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6441469-1287-4F21-A851-97C1FC6A45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41807" y="5990931"/>
            <a:ext cx="271305" cy="45719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07C36E4-B3A9-4ED3-AD3F-6F02A50F6613}"/>
              </a:ext>
            </a:extLst>
          </p:cNvPr>
          <p:cNvGrpSpPr/>
          <p:nvPr/>
        </p:nvGrpSpPr>
        <p:grpSpPr>
          <a:xfrm>
            <a:off x="6065548" y="5195990"/>
            <a:ext cx="1246433" cy="374642"/>
            <a:chOff x="6288216" y="5483757"/>
            <a:chExt cx="1289082" cy="37464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C6B0560-20B0-45CA-821B-B97B4432A05F}"/>
                </a:ext>
              </a:extLst>
            </p:cNvPr>
            <p:cNvSpPr txBox="1"/>
            <p:nvPr/>
          </p:nvSpPr>
          <p:spPr>
            <a:xfrm>
              <a:off x="6288216" y="5483757"/>
              <a:ext cx="128908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200" b="1"/>
                <a:t>Franchise layout</a:t>
              </a:r>
              <a:endParaRPr lang="en-AU" sz="120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034DA7B-94CE-4A16-A5A9-4377FB6CAD02}"/>
                </a:ext>
              </a:extLst>
            </p:cNvPr>
            <p:cNvSpPr txBox="1"/>
            <p:nvPr/>
          </p:nvSpPr>
          <p:spPr>
            <a:xfrm>
              <a:off x="6341960" y="5642955"/>
              <a:ext cx="118159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800"/>
                <a:t>Middle content section</a:t>
              </a: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63DC4D38-CBF4-4DEC-8342-DAF3D530A8DC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7768" r="3082" b="8014"/>
          <a:stretch/>
        </p:blipFill>
        <p:spPr>
          <a:xfrm>
            <a:off x="6116016" y="5582857"/>
            <a:ext cx="1143998" cy="496367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922A1B77-2628-4544-A36F-C8B32A8071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522"/>
            <a:ext cx="9906000" cy="258320"/>
          </a:xfrm>
          <a:prstGeom prst="rect">
            <a:avLst/>
          </a:prstGeom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F8E12FC-F5C1-45C5-BE78-BD96F5595483}"/>
              </a:ext>
            </a:extLst>
          </p:cNvPr>
          <p:cNvGrpSpPr/>
          <p:nvPr/>
        </p:nvGrpSpPr>
        <p:grpSpPr>
          <a:xfrm>
            <a:off x="156454" y="5860121"/>
            <a:ext cx="1950688" cy="370908"/>
            <a:chOff x="229829" y="5833692"/>
            <a:chExt cx="1950688" cy="37090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BF8CAB-F847-4CB4-9F7E-1172EA3A9069}"/>
                </a:ext>
              </a:extLst>
            </p:cNvPr>
            <p:cNvSpPr txBox="1"/>
            <p:nvPr/>
          </p:nvSpPr>
          <p:spPr>
            <a:xfrm>
              <a:off x="229829" y="5833692"/>
              <a:ext cx="195068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1100" b="1"/>
                <a:t>Hero banner image 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F01DDAA-CF11-4B61-A88A-CF07A244C88F}"/>
                </a:ext>
              </a:extLst>
            </p:cNvPr>
            <p:cNvSpPr txBox="1"/>
            <p:nvPr/>
          </p:nvSpPr>
          <p:spPr>
            <a:xfrm>
              <a:off x="624373" y="5942990"/>
              <a:ext cx="119280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800"/>
                <a:t>with call to action (CTA</a:t>
              </a:r>
              <a:r>
                <a:rPr lang="en-AU" sz="110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5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ireframe&#10;&#10;Description automatically generated">
            <a:extLst>
              <a:ext uri="{FF2B5EF4-FFF2-40B4-BE49-F238E27FC236}">
                <a16:creationId xmlns:a16="http://schemas.microsoft.com/office/drawing/2014/main" id="{81F91FB0-FC36-4564-8C25-53033042D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4" t="6379" r="3209" b="8967"/>
          <a:stretch/>
        </p:blipFill>
        <p:spPr>
          <a:xfrm>
            <a:off x="5153025" y="1"/>
            <a:ext cx="475297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1628A7-2CA7-41EA-9B3F-3AF87BC12A87}"/>
              </a:ext>
            </a:extLst>
          </p:cNvPr>
          <p:cNvSpPr txBox="1"/>
          <p:nvPr/>
        </p:nvSpPr>
        <p:spPr>
          <a:xfrm>
            <a:off x="1409700" y="3429000"/>
            <a:ext cx="319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MetaNormal-Roman" panose="020B0502030101020104" pitchFamily="34" charset="0"/>
              </a:rPr>
              <a:t>Printable wireframing resource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E2D3-8DE1-4EC1-B16F-0B4DAFF066D5}"/>
              </a:ext>
            </a:extLst>
          </p:cNvPr>
          <p:cNvSpPr txBox="1"/>
          <p:nvPr/>
        </p:nvSpPr>
        <p:spPr>
          <a:xfrm>
            <a:off x="1409700" y="1982450"/>
            <a:ext cx="3190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latin typeface="MetaBold-Roman" panose="020B0802030000020004" pitchFamily="34" charset="0"/>
              </a:rPr>
              <a:t>Browser prototyping</a:t>
            </a:r>
          </a:p>
        </p:txBody>
      </p:sp>
    </p:spTree>
    <p:extLst>
      <p:ext uri="{BB962C8B-B14F-4D97-AF65-F5344CB8AC3E}">
        <p14:creationId xmlns:p14="http://schemas.microsoft.com/office/powerpoint/2010/main" val="361511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drawing of a computer screen&#10;&#10;Description automatically generated">
            <a:extLst>
              <a:ext uri="{FF2B5EF4-FFF2-40B4-BE49-F238E27FC236}">
                <a16:creationId xmlns:a16="http://schemas.microsoft.com/office/drawing/2014/main" id="{D1598EBF-0200-45B2-B741-F6988BC8A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5450" y="1004850"/>
            <a:ext cx="6858000" cy="4848300"/>
          </a:xfrm>
          <a:prstGeom prst="rect">
            <a:avLst/>
          </a:prstGeom>
        </p:spPr>
      </p:pic>
      <p:pic>
        <p:nvPicPr>
          <p:cNvPr id="35" name="Picture 34" descr="A black and white drawing of a computer screen&#10;&#10;Description automatically generated">
            <a:extLst>
              <a:ext uri="{FF2B5EF4-FFF2-40B4-BE49-F238E27FC236}">
                <a16:creationId xmlns:a16="http://schemas.microsoft.com/office/drawing/2014/main" id="{3AEE843B-21D5-447F-A528-FA081D0E8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8150" y="1004850"/>
            <a:ext cx="6858000" cy="48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7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70B25-4F20-4E7A-8875-8A72B52A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5" y="129735"/>
            <a:ext cx="6523185" cy="1218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A8944-96E8-4195-989C-92E35D98B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3" t="2023" r="1457" b="3337"/>
          <a:stretch/>
        </p:blipFill>
        <p:spPr>
          <a:xfrm>
            <a:off x="144315" y="1483049"/>
            <a:ext cx="6549534" cy="2892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CD0AC-E270-4362-99A9-1AEB6646CA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63" b="10016"/>
          <a:stretch/>
        </p:blipFill>
        <p:spPr>
          <a:xfrm>
            <a:off x="2308634" y="4472657"/>
            <a:ext cx="1714499" cy="12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305501-129C-48D7-A663-A94891FE71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878" b="9356"/>
          <a:stretch/>
        </p:blipFill>
        <p:spPr>
          <a:xfrm>
            <a:off x="231184" y="4550532"/>
            <a:ext cx="1976031" cy="12803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865FE4-3E34-40CE-81C7-48F0DD9707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32" t="6632" r="4412" b="11547"/>
          <a:stretch/>
        </p:blipFill>
        <p:spPr>
          <a:xfrm>
            <a:off x="6915667" y="129735"/>
            <a:ext cx="2724246" cy="13290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17D94D-E925-42D8-B38F-19E8CAB52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513" y="3581873"/>
            <a:ext cx="2713303" cy="12313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D26BD1-83F8-4F6E-BEC0-D0925FAF0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5667" y="1599919"/>
            <a:ext cx="1502929" cy="1592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41AE1F-484B-4838-A154-3887C072A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513" y="5086823"/>
            <a:ext cx="2713303" cy="12313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2860127-2696-4DBC-AB4B-446A9CD42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164" y="1599918"/>
            <a:ext cx="1502929" cy="15927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2AA8CA-9828-4EBF-8DA4-F00F605E59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" r="11616" b="-16154"/>
          <a:stretch/>
        </p:blipFill>
        <p:spPr>
          <a:xfrm>
            <a:off x="2711073" y="6010384"/>
            <a:ext cx="1292686" cy="1289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D4B580A-895D-4714-9334-34B2E84283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" r="75929" b="-1"/>
          <a:stretch/>
        </p:blipFill>
        <p:spPr>
          <a:xfrm>
            <a:off x="432821" y="5976888"/>
            <a:ext cx="1016461" cy="2576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D391AC-85BE-4632-A592-0FC13A3C147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" r="58315" b="19287"/>
          <a:stretch/>
        </p:blipFill>
        <p:spPr>
          <a:xfrm>
            <a:off x="1614254" y="5988747"/>
            <a:ext cx="1095166" cy="1293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C7747B-84A1-4F09-A105-1EA927F300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5627" y="4662432"/>
            <a:ext cx="854745" cy="2663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0CFB37-3BAE-4BC4-9605-E169944F9C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9952" y="5389947"/>
            <a:ext cx="854754" cy="2663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8AC8EEE-AD0A-44AE-A6F7-427B20EAC1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8806" y="6153801"/>
            <a:ext cx="854745" cy="1440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16FE296-0E90-4888-846D-DF89D5E9655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" r="75929" b="-1"/>
          <a:stretch/>
        </p:blipFill>
        <p:spPr>
          <a:xfrm>
            <a:off x="432820" y="6348976"/>
            <a:ext cx="1016461" cy="2576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CE6CA9-315F-44BA-93BA-58E4DE9E21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" r="58315" b="19287"/>
          <a:stretch/>
        </p:blipFill>
        <p:spPr>
          <a:xfrm>
            <a:off x="1609515" y="6227683"/>
            <a:ext cx="1095166" cy="1293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BF33869-85B0-4A93-BBF9-9DFEE8CFEE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4840" y="4662432"/>
            <a:ext cx="854745" cy="26630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3CF76C5-8ED4-4633-82A4-FD95D51500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6125" y="5389947"/>
            <a:ext cx="854754" cy="26630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0213C8C-1F0A-4B49-9F81-1CCA9A0C84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53685" y="6139331"/>
            <a:ext cx="854745" cy="1440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83408C-4006-49EB-A235-1D476A8309D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" r="58315" b="19287"/>
          <a:stretch/>
        </p:blipFill>
        <p:spPr>
          <a:xfrm>
            <a:off x="1614254" y="6477805"/>
            <a:ext cx="1095166" cy="1293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87BFEB-DD97-4A90-8624-B7A79A3693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" r="11616" b="-16154"/>
          <a:stretch/>
        </p:blipFill>
        <p:spPr>
          <a:xfrm>
            <a:off x="2699321" y="6189199"/>
            <a:ext cx="1292686" cy="1289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BAF417B-6273-4829-9DDF-B9BD2874DE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" r="11616" b="-16154"/>
          <a:stretch/>
        </p:blipFill>
        <p:spPr>
          <a:xfrm>
            <a:off x="2699321" y="6377528"/>
            <a:ext cx="1292686" cy="1289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AEE6D9-841E-4266-B6F0-9F1AE8A93F3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" r="11616" b="-16154"/>
          <a:stretch/>
        </p:blipFill>
        <p:spPr>
          <a:xfrm>
            <a:off x="2699321" y="6562735"/>
            <a:ext cx="1292686" cy="1289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E2C499F-D0F1-4C3A-8E7F-E2AA12F01C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5627" y="5023341"/>
            <a:ext cx="854745" cy="266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FD86663-F9BE-4C16-823E-43CB2B6121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4840" y="5023341"/>
            <a:ext cx="854745" cy="266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9D0F801-2A82-4C4D-9EB6-19757BF1C2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9952" y="5750856"/>
            <a:ext cx="854754" cy="266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B580E87-1D83-40F8-9273-64BB1878F1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6125" y="5750856"/>
            <a:ext cx="854754" cy="266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9B75C61-84B2-43AB-A98C-ED0C4DF09D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8806" y="6432813"/>
            <a:ext cx="854745" cy="14403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12CA6DE-EA91-4830-92AE-D8939BF46F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53685" y="6418343"/>
            <a:ext cx="854745" cy="1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1451C-0FB9-4C9E-919A-B5608F3A2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53" y="182365"/>
            <a:ext cx="6435122" cy="1681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12724-2508-4E8D-877A-A19AD2A45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3" y="2238934"/>
            <a:ext cx="6435122" cy="1616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8D7D4-8BCC-40DC-9C54-1D01EF6D9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18" t="5280" r="11217" b="2310"/>
          <a:stretch/>
        </p:blipFill>
        <p:spPr>
          <a:xfrm>
            <a:off x="7131995" y="182365"/>
            <a:ext cx="1038224" cy="3960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A3646B-9D00-4661-98A5-CDD0885BA9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97" t="13136" r="11828" b="3984"/>
          <a:stretch/>
        </p:blipFill>
        <p:spPr>
          <a:xfrm>
            <a:off x="8453524" y="227993"/>
            <a:ext cx="1257299" cy="89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088D6-521F-4D53-AE66-7059EBC10E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68" r="3082" b="8014"/>
          <a:stretch/>
        </p:blipFill>
        <p:spPr>
          <a:xfrm>
            <a:off x="337153" y="4230386"/>
            <a:ext cx="5077149" cy="2202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C9CE5C-39F0-4620-9CCB-0D3DD9E31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080" y="1553409"/>
            <a:ext cx="1104743" cy="12184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C3744C-3F40-4BB2-A03E-CEE091EAF1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9669" y="5642250"/>
            <a:ext cx="792325" cy="727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07C986-E79F-459C-9709-A45A74815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080" y="3073372"/>
            <a:ext cx="1104743" cy="12184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403716-2EDC-4003-A029-800AAABB3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9670" y="4630602"/>
            <a:ext cx="792325" cy="727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02813D-B17B-4188-97A0-38A0448E2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9801" y="4593335"/>
            <a:ext cx="1104743" cy="12184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9FAC32-5270-4CD4-B4AE-0EED7AA13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1527" y="4630602"/>
            <a:ext cx="792325" cy="7277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E0270B-8FF5-4DEE-9E2F-1A497EB00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1526" y="5642250"/>
            <a:ext cx="792325" cy="7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5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ireframe&#10;&#10;Description automatically generated">
            <a:extLst>
              <a:ext uri="{FF2B5EF4-FFF2-40B4-BE49-F238E27FC236}">
                <a16:creationId xmlns:a16="http://schemas.microsoft.com/office/drawing/2014/main" id="{81F91FB0-FC36-4564-8C25-53033042D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4" t="6379" r="3209" b="8967"/>
          <a:stretch/>
        </p:blipFill>
        <p:spPr>
          <a:xfrm>
            <a:off x="5153025" y="1"/>
            <a:ext cx="475297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CE1BA-582B-4C06-82EA-32E43D030A6A}"/>
              </a:ext>
            </a:extLst>
          </p:cNvPr>
          <p:cNvSpPr txBox="1"/>
          <p:nvPr/>
        </p:nvSpPr>
        <p:spPr>
          <a:xfrm>
            <a:off x="1409700" y="3429000"/>
            <a:ext cx="319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MetaNormal-Roman" panose="020B0502030101020104" pitchFamily="34" charset="0"/>
              </a:rPr>
              <a:t>Digital wireframing resource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6C94F-1EC9-42DF-9610-6B86A3169A32}"/>
              </a:ext>
            </a:extLst>
          </p:cNvPr>
          <p:cNvSpPr txBox="1"/>
          <p:nvPr/>
        </p:nvSpPr>
        <p:spPr>
          <a:xfrm>
            <a:off x="1409700" y="1982450"/>
            <a:ext cx="3190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latin typeface="MetaBold-Roman" panose="020B0802030000020004" pitchFamily="34" charset="0"/>
              </a:rPr>
              <a:t>Mobile prototyping</a:t>
            </a:r>
          </a:p>
        </p:txBody>
      </p:sp>
    </p:spTree>
    <p:extLst>
      <p:ext uri="{BB962C8B-B14F-4D97-AF65-F5344CB8AC3E}">
        <p14:creationId xmlns:p14="http://schemas.microsoft.com/office/powerpoint/2010/main" val="12615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E5B7F00-3B86-4876-9242-9D5510E66466}"/>
              </a:ext>
            </a:extLst>
          </p:cNvPr>
          <p:cNvSpPr/>
          <p:nvPr/>
        </p:nvSpPr>
        <p:spPr>
          <a:xfrm>
            <a:off x="7718196" y="659172"/>
            <a:ext cx="1894329" cy="4305695"/>
          </a:xfrm>
          <a:prstGeom prst="round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AU"/>
            </a:br>
            <a:endParaRPr lang="en-AU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0853ADC-1821-47B4-8DA2-538EC3759B56}"/>
              </a:ext>
            </a:extLst>
          </p:cNvPr>
          <p:cNvSpPr/>
          <p:nvPr/>
        </p:nvSpPr>
        <p:spPr>
          <a:xfrm>
            <a:off x="171995" y="5145553"/>
            <a:ext cx="7361127" cy="1548581"/>
          </a:xfrm>
          <a:prstGeom prst="round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AU"/>
            </a:b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91F99-91D1-43E0-9322-5787D31A2722}"/>
              </a:ext>
            </a:extLst>
          </p:cNvPr>
          <p:cNvSpPr/>
          <p:nvPr/>
        </p:nvSpPr>
        <p:spPr>
          <a:xfrm>
            <a:off x="167595" y="683839"/>
            <a:ext cx="7283955" cy="4216094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9BC27-467C-4CAB-AF2F-22F6F5E68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7" t="6392" r="13247" b="7941"/>
          <a:stretch/>
        </p:blipFill>
        <p:spPr>
          <a:xfrm>
            <a:off x="7925155" y="1323868"/>
            <a:ext cx="740205" cy="1417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E53AF-E90E-44F8-A5A6-1017044BB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942" y="1455350"/>
            <a:ext cx="608096" cy="1130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4F25D1-13A0-45A0-BF3A-CBEDE48479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2" t="21415" r="8513" b="13207"/>
          <a:stretch/>
        </p:blipFill>
        <p:spPr>
          <a:xfrm>
            <a:off x="8427082" y="4342242"/>
            <a:ext cx="534059" cy="361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69D9C6-0F94-4EA1-9CD4-44E23337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90" r="9584" b="-1"/>
          <a:stretch/>
        </p:blipFill>
        <p:spPr>
          <a:xfrm>
            <a:off x="7889316" y="3138666"/>
            <a:ext cx="482871" cy="757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7CB515-FB8C-40B7-BAAC-FF2FBE8FD6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807" r="8422"/>
          <a:stretch/>
        </p:blipFill>
        <p:spPr>
          <a:xfrm>
            <a:off x="9041033" y="3142132"/>
            <a:ext cx="482871" cy="2868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79EFE1-F5EE-41AB-BFF6-2A91A877F6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2" r="3095"/>
          <a:stretch/>
        </p:blipFill>
        <p:spPr>
          <a:xfrm>
            <a:off x="8464724" y="3138667"/>
            <a:ext cx="487688" cy="7571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5A822A-B8D4-42BC-886D-C32F1AB00A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66" t="15169" r="3235"/>
          <a:stretch/>
        </p:blipFill>
        <p:spPr>
          <a:xfrm>
            <a:off x="299955" y="5747204"/>
            <a:ext cx="567553" cy="188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66EA57-1BA6-4B3A-BA6C-66442889960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356"/>
          <a:stretch/>
        </p:blipFill>
        <p:spPr>
          <a:xfrm>
            <a:off x="1068902" y="5742479"/>
            <a:ext cx="567553" cy="3762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36B0C6-9DAD-4030-9DE6-65B619C9E0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461" t="7716" r="5004" b="12749"/>
          <a:stretch/>
        </p:blipFill>
        <p:spPr>
          <a:xfrm>
            <a:off x="1837849" y="5738904"/>
            <a:ext cx="609005" cy="257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2057EB-A4F3-47A8-957F-FB9FA6AB91F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4529" b="5956"/>
          <a:stretch/>
        </p:blipFill>
        <p:spPr>
          <a:xfrm>
            <a:off x="2648248" y="5767145"/>
            <a:ext cx="611455" cy="2378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140A9E-35F2-49DC-A377-069A5B3A94B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04" t="10819" r="2422" b="12997"/>
          <a:stretch/>
        </p:blipFill>
        <p:spPr>
          <a:xfrm>
            <a:off x="3461097" y="5783854"/>
            <a:ext cx="695734" cy="2431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D60050-E1DF-466D-8594-D4DF9100EBB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335" t="4" r="2491" b="9266"/>
          <a:stretch/>
        </p:blipFill>
        <p:spPr>
          <a:xfrm>
            <a:off x="4358225" y="5798893"/>
            <a:ext cx="655203" cy="174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3F0FAF-EE51-4331-977E-707EA2E02E8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049" t="1012" r="4266" b="7252"/>
          <a:stretch/>
        </p:blipFill>
        <p:spPr>
          <a:xfrm>
            <a:off x="5214822" y="5798893"/>
            <a:ext cx="655203" cy="3697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7814B2-9048-43C6-A601-25B7AC9C59D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5571" r="35690"/>
          <a:stretch/>
        </p:blipFill>
        <p:spPr>
          <a:xfrm>
            <a:off x="5302687" y="6333582"/>
            <a:ext cx="479471" cy="2346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A0295D-F1C3-405C-875B-C9228F1FA9A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215" t="10692" r="1323" b="10772"/>
          <a:stretch/>
        </p:blipFill>
        <p:spPr>
          <a:xfrm>
            <a:off x="6071419" y="5803734"/>
            <a:ext cx="655885" cy="5298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81DE17-3E28-4169-B3F5-FC834ABDF6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28701" y="5797978"/>
            <a:ext cx="421059" cy="131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A1C4BF-563F-4325-A42C-E6FCDEAA9D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8699" y="5991866"/>
            <a:ext cx="421061" cy="1311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5444A7-2538-4F4C-88D8-707C02A1606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28701" y="6199243"/>
            <a:ext cx="421061" cy="7095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C4CE844-3A22-4E2B-ABFB-CC048335A898}"/>
              </a:ext>
            </a:extLst>
          </p:cNvPr>
          <p:cNvSpPr txBox="1"/>
          <p:nvPr/>
        </p:nvSpPr>
        <p:spPr>
          <a:xfrm>
            <a:off x="116910" y="5308017"/>
            <a:ext cx="964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Top menu bar</a:t>
            </a:r>
            <a:endParaRPr lang="en-AU" sz="11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291C2A-4AC2-461B-94E2-22ED8EE06103}"/>
              </a:ext>
            </a:extLst>
          </p:cNvPr>
          <p:cNvSpPr txBox="1"/>
          <p:nvPr/>
        </p:nvSpPr>
        <p:spPr>
          <a:xfrm>
            <a:off x="1124241" y="5311592"/>
            <a:ext cx="5655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Aside</a:t>
            </a:r>
            <a:endParaRPr lang="en-AU" sz="11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DF6C4C-0C01-4320-908C-5F108274B5E0}"/>
              </a:ext>
            </a:extLst>
          </p:cNvPr>
          <p:cNvSpPr txBox="1"/>
          <p:nvPr/>
        </p:nvSpPr>
        <p:spPr>
          <a:xfrm>
            <a:off x="1875328" y="5311592"/>
            <a:ext cx="6260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Photos</a:t>
            </a:r>
            <a:endParaRPr lang="en-AU" sz="11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715848-C4A6-4EF2-901F-1DA1F72501BF}"/>
              </a:ext>
            </a:extLst>
          </p:cNvPr>
          <p:cNvSpPr txBox="1"/>
          <p:nvPr/>
        </p:nvSpPr>
        <p:spPr>
          <a:xfrm>
            <a:off x="2556546" y="5311592"/>
            <a:ext cx="8605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Accordion menu</a:t>
            </a:r>
            <a:endParaRPr lang="en-AU" sz="11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277403-484B-4D4D-BEF1-6A774CB11471}"/>
              </a:ext>
            </a:extLst>
          </p:cNvPr>
          <p:cNvSpPr txBox="1"/>
          <p:nvPr/>
        </p:nvSpPr>
        <p:spPr>
          <a:xfrm>
            <a:off x="3475693" y="5311592"/>
            <a:ext cx="7271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Info box</a:t>
            </a:r>
            <a:endParaRPr lang="en-AU" sz="11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8619BD-E254-4A98-8921-2F131AEF2B46}"/>
              </a:ext>
            </a:extLst>
          </p:cNvPr>
          <p:cNvSpPr txBox="1"/>
          <p:nvPr/>
        </p:nvSpPr>
        <p:spPr>
          <a:xfrm>
            <a:off x="4329082" y="5311592"/>
            <a:ext cx="8055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Warnings</a:t>
            </a:r>
            <a:endParaRPr lang="en-AU" sz="11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8F91AA-7AD9-4642-BE0A-7DE6DAFB84F4}"/>
              </a:ext>
            </a:extLst>
          </p:cNvPr>
          <p:cNvSpPr txBox="1"/>
          <p:nvPr/>
        </p:nvSpPr>
        <p:spPr>
          <a:xfrm>
            <a:off x="5233575" y="5311592"/>
            <a:ext cx="7097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Contact</a:t>
            </a:r>
            <a:endParaRPr lang="en-AU" sz="11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4B9971-AE03-4DAD-A087-B8C607715DD2}"/>
              </a:ext>
            </a:extLst>
          </p:cNvPr>
          <p:cNvSpPr txBox="1"/>
          <p:nvPr/>
        </p:nvSpPr>
        <p:spPr>
          <a:xfrm>
            <a:off x="5951177" y="5311592"/>
            <a:ext cx="988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News/other</a:t>
            </a:r>
            <a:endParaRPr lang="en-AU" sz="11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D6E65C-81EB-42E7-8BAF-85612A9875B7}"/>
              </a:ext>
            </a:extLst>
          </p:cNvPr>
          <p:cNvSpPr txBox="1"/>
          <p:nvPr/>
        </p:nvSpPr>
        <p:spPr>
          <a:xfrm>
            <a:off x="6837389" y="5311592"/>
            <a:ext cx="6957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Buttons</a:t>
            </a:r>
            <a:endParaRPr lang="en-AU" sz="11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0FB693-02AB-4308-AAE5-87CC7D093D66}"/>
              </a:ext>
            </a:extLst>
          </p:cNvPr>
          <p:cNvSpPr txBox="1"/>
          <p:nvPr/>
        </p:nvSpPr>
        <p:spPr>
          <a:xfrm>
            <a:off x="8261905" y="4082215"/>
            <a:ext cx="943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Navigation</a:t>
            </a:r>
            <a:endParaRPr lang="en-AU" sz="110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721CA16-2E6B-44A0-B7F7-CDE1B3F8DF6E}"/>
              </a:ext>
            </a:extLst>
          </p:cNvPr>
          <p:cNvSpPr txBox="1"/>
          <p:nvPr/>
        </p:nvSpPr>
        <p:spPr>
          <a:xfrm>
            <a:off x="8476185" y="2871261"/>
            <a:ext cx="4647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Text</a:t>
            </a:r>
            <a:endParaRPr lang="en-AU" sz="11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388A40-01F7-412C-9EA2-C20A82C1D0B2}"/>
              </a:ext>
            </a:extLst>
          </p:cNvPr>
          <p:cNvSpPr txBox="1"/>
          <p:nvPr/>
        </p:nvSpPr>
        <p:spPr>
          <a:xfrm>
            <a:off x="7858450" y="765189"/>
            <a:ext cx="8069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Phone template</a:t>
            </a:r>
            <a:endParaRPr lang="en-AU" sz="11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AA9236A-2153-4B5A-9F10-8B60ED0D94D0}"/>
              </a:ext>
            </a:extLst>
          </p:cNvPr>
          <p:cNvSpPr txBox="1"/>
          <p:nvPr/>
        </p:nvSpPr>
        <p:spPr>
          <a:xfrm>
            <a:off x="8526665" y="754309"/>
            <a:ext cx="11346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/>
              <a:t>Browser frame (expandable)</a:t>
            </a:r>
            <a:endParaRPr lang="en-AU" sz="110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DD439B9-C6D6-492B-AE17-590737524B93}"/>
              </a:ext>
            </a:extLst>
          </p:cNvPr>
          <p:cNvSpPr/>
          <p:nvPr/>
        </p:nvSpPr>
        <p:spPr>
          <a:xfrm>
            <a:off x="7718197" y="5145553"/>
            <a:ext cx="1943120" cy="1548581"/>
          </a:xfrm>
          <a:prstGeom prst="roundRect">
            <a:avLst/>
          </a:prstGeom>
          <a:solidFill>
            <a:srgbClr val="FFEA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AU"/>
            </a:br>
            <a:endParaRPr lang="en-AU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99A06D12-E72C-4787-A048-894A343BD5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461" t="7716" r="5004" b="12749"/>
          <a:stretch/>
        </p:blipFill>
        <p:spPr>
          <a:xfrm>
            <a:off x="1989029" y="6141311"/>
            <a:ext cx="306643" cy="25777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2FB407B-1400-40FE-9423-3CF1F6D43949}"/>
              </a:ext>
            </a:extLst>
          </p:cNvPr>
          <p:cNvSpPr txBox="1"/>
          <p:nvPr/>
        </p:nvSpPr>
        <p:spPr>
          <a:xfrm>
            <a:off x="7913337" y="5318315"/>
            <a:ext cx="1683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b="1"/>
              <a:t>Other visuals</a:t>
            </a:r>
            <a:endParaRPr lang="en-AU" sz="800"/>
          </a:p>
          <a:p>
            <a:r>
              <a:rPr lang="en-AU" sz="800"/>
              <a:t>Add your own visual elements here.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725F9AA-7C50-4A07-A4A4-5C6D5BD9C6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-10806"/>
            <a:ext cx="9906000" cy="25832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1B9ABA8C-9186-44D2-B996-C859CBD7F380}"/>
              </a:ext>
            </a:extLst>
          </p:cNvPr>
          <p:cNvSpPr txBox="1"/>
          <p:nvPr/>
        </p:nvSpPr>
        <p:spPr>
          <a:xfrm>
            <a:off x="94392" y="275097"/>
            <a:ext cx="845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="1"/>
              <a:t>Prototype</a:t>
            </a:r>
            <a:endParaRPr lang="en-AU" sz="12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E7B12F-69C4-4FB7-B1E9-BB5DF652E5F8}"/>
              </a:ext>
            </a:extLst>
          </p:cNvPr>
          <p:cNvSpPr txBox="1"/>
          <p:nvPr/>
        </p:nvSpPr>
        <p:spPr>
          <a:xfrm>
            <a:off x="94392" y="443729"/>
            <a:ext cx="25385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/>
              <a:t>Add the visual components to the working space below.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8B96D9B-9068-476E-B9C9-B7B78A0B1924}"/>
              </a:ext>
            </a:extLst>
          </p:cNvPr>
          <p:cNvSpPr txBox="1"/>
          <p:nvPr/>
        </p:nvSpPr>
        <p:spPr>
          <a:xfrm>
            <a:off x="7681690" y="423170"/>
            <a:ext cx="20161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>
                <a:solidFill>
                  <a:srgbClr val="FF9D00"/>
                </a:solidFill>
              </a:rPr>
              <a:t>Drag and drop or copy and paste the visuals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436BA5E-7F82-4E57-85E9-D9E698E07650}"/>
              </a:ext>
            </a:extLst>
          </p:cNvPr>
          <p:cNvSpPr txBox="1"/>
          <p:nvPr/>
        </p:nvSpPr>
        <p:spPr>
          <a:xfrm>
            <a:off x="116174" y="4951216"/>
            <a:ext cx="20161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>
                <a:solidFill>
                  <a:srgbClr val="FF9D00"/>
                </a:solidFill>
              </a:rPr>
              <a:t>Drag and drop or copy and paste the visuals</a:t>
            </a:r>
          </a:p>
        </p:txBody>
      </p:sp>
    </p:spTree>
    <p:extLst>
      <p:ext uri="{BB962C8B-B14F-4D97-AF65-F5344CB8AC3E}">
        <p14:creationId xmlns:p14="http://schemas.microsoft.com/office/powerpoint/2010/main" val="41488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6be103-95d6-4805-ad1e-df0c6fbcb0b0">
      <Terms xmlns="http://schemas.microsoft.com/office/infopath/2007/PartnerControls"/>
    </lcf76f155ced4ddcb4097134ff3c332f>
    <TaxCatchAll xmlns="d27882d3-798a-4f9d-aacc-36c6e0a50e9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06BFF13BC974690E84082DC21F425" ma:contentTypeVersion="16" ma:contentTypeDescription="Create a new document." ma:contentTypeScope="" ma:versionID="db8fd79e24fd15a8212690a04155f3b7">
  <xsd:schema xmlns:xsd="http://www.w3.org/2001/XMLSchema" xmlns:xs="http://www.w3.org/2001/XMLSchema" xmlns:p="http://schemas.microsoft.com/office/2006/metadata/properties" xmlns:ns2="a26be103-95d6-4805-ad1e-df0c6fbcb0b0" xmlns:ns3="27260b16-8328-4330-94de-c535022971c1" xmlns:ns4="d27882d3-798a-4f9d-aacc-36c6e0a50e92" targetNamespace="http://schemas.microsoft.com/office/2006/metadata/properties" ma:root="true" ma:fieldsID="7c90b827f37b0ef0dbd36379ebd7f1f3" ns2:_="" ns3:_="" ns4:_="">
    <xsd:import namespace="a26be103-95d6-4805-ad1e-df0c6fbcb0b0"/>
    <xsd:import namespace="27260b16-8328-4330-94de-c535022971c1"/>
    <xsd:import namespace="d27882d3-798a-4f9d-aacc-36c6e0a50e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be103-95d6-4805-ad1e-df0c6fbcb0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9ec6a42-900c-40b9-95df-acf57bf215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60b16-8328-4330-94de-c535022971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882d3-798a-4f9d-aacc-36c6e0a50e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f583b76-7307-4986-9fae-8021bc51decc}" ma:internalName="TaxCatchAll" ma:showField="CatchAllData" ma:web="27260b16-8328-4330-94de-c535022971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C6BEA1-EF61-482B-8FD6-8B2BDA112FE4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d27882d3-798a-4f9d-aacc-36c6e0a50e92"/>
    <ds:schemaRef ds:uri="27260b16-8328-4330-94de-c535022971c1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26be103-95d6-4805-ad1e-df0c6fbcb0b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B1523E-17FE-4A76-96A5-893CBECF0DDC}">
  <ds:schemaRefs>
    <ds:schemaRef ds:uri="27260b16-8328-4330-94de-c535022971c1"/>
    <ds:schemaRef ds:uri="a26be103-95d6-4805-ad1e-df0c6fbcb0b0"/>
    <ds:schemaRef ds:uri="d27882d3-798a-4f9d-aacc-36c6e0a50e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F3C99E-04F2-4389-BE07-0EFB59301C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168</Words>
  <Application>Microsoft Office PowerPoint</Application>
  <PresentationFormat>A4 Paper (210x297 mm)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MetaBold-Roman</vt:lpstr>
      <vt:lpstr>MetaNormal-Roman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C Kennedy</dc:creator>
  <cp:lastModifiedBy>Renee C Kennedy</cp:lastModifiedBy>
  <cp:revision>1</cp:revision>
  <dcterms:created xsi:type="dcterms:W3CDTF">2023-08-17T05:20:38Z</dcterms:created>
  <dcterms:modified xsi:type="dcterms:W3CDTF">2023-08-22T22:54:28Z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0x01010009E06BFF13BC974690E84082DC21F425</vt:lpwstr>
  </property>
  <property fmtid="{D5CDD505-2E9C-101B-9397-08002B2CF9AE}" pid="3" name="MediaServiceImageTags">
    <vt:lpwstr/>
  </property>
</Properties>
</file>