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275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C59E0F-80F5-474B-9E9D-0B85222BB10D}" v="1" dt="2025-10-01T03:30:12.2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5915"/>
  </p:normalViewPr>
  <p:slideViewPr>
    <p:cSldViewPr snapToGrid="0" snapToObjects="1">
      <p:cViewPr varScale="1">
        <p:scale>
          <a:sx n="197" d="100"/>
          <a:sy n="197" d="100"/>
        </p:scale>
        <p:origin x="660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55" d="100"/>
          <a:sy n="155" d="100"/>
        </p:scale>
        <p:origin x="471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a Harry" userId="10955c14-54fb-4393-95ce-4cfb64330c67" providerId="ADAL" clId="{D2C59E0F-80F5-474B-9E9D-0B85222BB10D}"/>
    <pc:docChg chg="undo custSel modSld">
      <pc:chgData name="Julia Harry" userId="10955c14-54fb-4393-95ce-4cfb64330c67" providerId="ADAL" clId="{D2C59E0F-80F5-474B-9E9D-0B85222BB10D}" dt="2025-10-01T03:31:38.654" v="13" actId="1076"/>
      <pc:docMkLst>
        <pc:docMk/>
      </pc:docMkLst>
      <pc:sldChg chg="addSp modSp mod">
        <pc:chgData name="Julia Harry" userId="10955c14-54fb-4393-95ce-4cfb64330c67" providerId="ADAL" clId="{D2C59E0F-80F5-474B-9E9D-0B85222BB10D}" dt="2025-10-01T03:31:38.654" v="13" actId="1076"/>
        <pc:sldMkLst>
          <pc:docMk/>
          <pc:sldMk cId="584210780" sldId="275"/>
        </pc:sldMkLst>
        <pc:spChg chg="mod">
          <ac:chgData name="Julia Harry" userId="10955c14-54fb-4393-95ce-4cfb64330c67" providerId="ADAL" clId="{D2C59E0F-80F5-474B-9E9D-0B85222BB10D}" dt="2025-10-01T03:31:00.146" v="10" actId="20577"/>
          <ac:spMkLst>
            <pc:docMk/>
            <pc:sldMk cId="584210780" sldId="275"/>
            <ac:spMk id="5" creationId="{FCE9525E-983E-78CC-7D93-B2725FF2FCDF}"/>
          </ac:spMkLst>
        </pc:spChg>
        <pc:graphicFrameChg chg="mod modGraphic">
          <ac:chgData name="Julia Harry" userId="10955c14-54fb-4393-95ce-4cfb64330c67" providerId="ADAL" clId="{D2C59E0F-80F5-474B-9E9D-0B85222BB10D}" dt="2025-10-01T03:30:41.183" v="6" actId="1076"/>
          <ac:graphicFrameMkLst>
            <pc:docMk/>
            <pc:sldMk cId="584210780" sldId="275"/>
            <ac:graphicFrameMk id="6" creationId="{16F395C1-B529-5BE8-E4C8-6316DE7AEA42}"/>
          </ac:graphicFrameMkLst>
        </pc:graphicFrameChg>
        <pc:picChg chg="add mod">
          <ac:chgData name="Julia Harry" userId="10955c14-54fb-4393-95ce-4cfb64330c67" providerId="ADAL" clId="{D2C59E0F-80F5-474B-9E9D-0B85222BB10D}" dt="2025-10-01T03:31:38.654" v="13" actId="1076"/>
          <ac:picMkLst>
            <pc:docMk/>
            <pc:sldMk cId="584210780" sldId="275"/>
            <ac:picMk id="3" creationId="{0E02A308-C12A-BE2F-EFD9-9BD4DE26FB8D}"/>
          </ac:picMkLst>
        </pc:picChg>
        <pc:picChg chg="add mod">
          <ac:chgData name="Julia Harry" userId="10955c14-54fb-4393-95ce-4cfb64330c67" providerId="ADAL" clId="{D2C59E0F-80F5-474B-9E9D-0B85222BB10D}" dt="2025-10-01T03:31:38.654" v="13" actId="1076"/>
          <ac:picMkLst>
            <pc:docMk/>
            <pc:sldMk cId="584210780" sldId="275"/>
            <ac:picMk id="7" creationId="{739D34DC-2DFF-E4B8-8015-D991808CC8DF}"/>
          </ac:picMkLst>
        </pc:picChg>
        <pc:picChg chg="add mod">
          <ac:chgData name="Julia Harry" userId="10955c14-54fb-4393-95ce-4cfb64330c67" providerId="ADAL" clId="{D2C59E0F-80F5-474B-9E9D-0B85222BB10D}" dt="2025-10-01T03:31:38.654" v="13" actId="1076"/>
          <ac:picMkLst>
            <pc:docMk/>
            <pc:sldMk cId="584210780" sldId="275"/>
            <ac:picMk id="9" creationId="{A269486E-91F8-C52C-CD8E-7A4D310C889D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1600156-24C1-1C48-AFE7-3D5ED8D3F4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CE543B-699E-A349-9B36-85C75DBC5DC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E6B1BB-9DE0-5A40-A206-F5EC6EC11A56}" type="datetimeFigureOut">
              <a:rPr lang="en-US" smtClean="0">
                <a:latin typeface="Arial" panose="020B0604020202020204" pitchFamily="34" charset="0"/>
              </a:rPr>
              <a:t>10/1/2025</a:t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457FBA-4E57-164A-A8E5-9BE854338A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113F37-FFDF-C440-BEAA-B93AFDC8802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2E368B-55CC-5943-8947-4614B4271B0C}" type="slidenum">
              <a:rPr lang="en-US" smtClean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857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FA46A7DE-C5E7-C844-BFF3-98F77156BF21}" type="datetimeFigureOut">
              <a:rPr lang="en-US" smtClean="0"/>
              <a:pPr/>
              <a:t>10/1/2025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6462BB34-3D0A-3D43-8B90-0FD7FEF1233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14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: Title DeliverQL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20E33-D164-41C0-64A8-EA45CB1585BE}"/>
              </a:ext>
            </a:extLst>
          </p:cNvPr>
          <p:cNvSpPr/>
          <p:nvPr userDrawn="1"/>
        </p:nvSpPr>
        <p:spPr>
          <a:xfrm>
            <a:off x="0" y="4371975"/>
            <a:ext cx="9143999" cy="771527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2">
                  <a:shade val="63000"/>
                  <a:satMod val="12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4459B65-645B-3BDE-D6C5-634DC28AFC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3947375"/>
            <a:ext cx="7886700" cy="321972"/>
          </a:xfrm>
        </p:spPr>
        <p:txBody>
          <a:bodyPr>
            <a:normAutofit/>
          </a:bodyPr>
          <a:lstStyle>
            <a:lvl1pPr>
              <a:defRPr sz="1100">
                <a:solidFill>
                  <a:schemeClr val="bg1"/>
                </a:solidFill>
                <a:latin typeface="+mn-lt"/>
                <a:ea typeface="Noto Sans Light" panose="020B0502040504020204" pitchFamily="34" charset="0"/>
                <a:cs typeface="Noto Sans Light" panose="020B0502040504020204" pitchFamily="34" charset="0"/>
              </a:defRPr>
            </a:lvl1pPr>
          </a:lstStyle>
          <a:p>
            <a:r>
              <a:rPr lang="en-US" dirty="0"/>
              <a:t>Click to insert document version</a:t>
            </a:r>
            <a:endParaRPr lang="en-AU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5979D2C-BAE4-465F-A31F-D3688E5D3C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640882"/>
            <a:ext cx="982183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70EA2B4-376B-AD8D-4233-B6BEE988C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7367" y="4640882"/>
            <a:ext cx="3086100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48DA263-227B-3BD6-3C47-A16A72708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009" y="4640882"/>
            <a:ext cx="417816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C75888C-CBC0-4624-9DF9-0508A40329AE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1344E65-8E93-A3D7-229F-21700F66916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255776" y="1384789"/>
            <a:ext cx="4632448" cy="1186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169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: Content Basic with Gradient Foot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FA7B4DF-EA42-D7FD-A929-2AED56A2BF03}"/>
              </a:ext>
            </a:extLst>
          </p:cNvPr>
          <p:cNvSpPr/>
          <p:nvPr userDrawn="1"/>
        </p:nvSpPr>
        <p:spPr>
          <a:xfrm>
            <a:off x="0" y="4479925"/>
            <a:ext cx="9143999" cy="663577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2">
                  <a:shade val="63000"/>
                  <a:satMod val="12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9AB28B-28FD-DE36-E69B-23563F1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830" y="484188"/>
            <a:ext cx="6552610" cy="639364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1C1B26D-8E3D-BDF2-39BA-CCA8D8723CD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96875" y="1298575"/>
            <a:ext cx="6552565" cy="288925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100">
                <a:solidFill>
                  <a:schemeClr val="bg1"/>
                </a:solidFill>
              </a:defRPr>
            </a:lvl2pPr>
            <a:lvl3pPr>
              <a:defRPr sz="1050">
                <a:solidFill>
                  <a:schemeClr val="bg1"/>
                </a:solidFill>
              </a:defRPr>
            </a:lvl3pPr>
            <a:lvl4pPr>
              <a:defRPr sz="10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8763330A-A47C-29B0-4298-9426F222B3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640882"/>
            <a:ext cx="982183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D9D5DAB-9CA8-FFE7-E2B0-455B1942B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7367" y="4640882"/>
            <a:ext cx="3086100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C5A180E8-DEE1-C614-F493-5FB676C6C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009" y="4640882"/>
            <a:ext cx="417816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C75888C-CBC0-4624-9DF9-0508A40329AE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06DE1BB-0451-C295-2E1C-F02EFBC6E56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783922" y="4503066"/>
            <a:ext cx="2259069" cy="578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7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: Comparis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EF736A7-918D-41AF-4168-8CE7A8ECBC1C}"/>
              </a:ext>
            </a:extLst>
          </p:cNvPr>
          <p:cNvSpPr/>
          <p:nvPr userDrawn="1"/>
        </p:nvSpPr>
        <p:spPr>
          <a:xfrm>
            <a:off x="0" y="4479925"/>
            <a:ext cx="9143999" cy="663577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2">
                  <a:shade val="63000"/>
                  <a:satMod val="12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1FDF1A-F535-879C-D485-A6CACEB0D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84187"/>
            <a:ext cx="6246447" cy="642231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9AF2C2-BB7C-95B0-F9B1-2F08F54C10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>
            <a:norm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+mn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C19234-C4A5-D874-B757-5DCBEC457A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438013"/>
          </a:xfrm>
        </p:spPr>
        <p:txBody>
          <a:bodyPr>
            <a:normAutofit/>
          </a:bodyPr>
          <a:lstStyle>
            <a:lvl1pPr>
              <a:defRPr sz="1050">
                <a:solidFill>
                  <a:schemeClr val="bg1"/>
                </a:solidFill>
              </a:defRPr>
            </a:lvl1pPr>
            <a:lvl2pPr>
              <a:defRPr sz="900">
                <a:solidFill>
                  <a:schemeClr val="bg1"/>
                </a:solidFill>
              </a:defRPr>
            </a:lvl2pPr>
            <a:lvl3pPr>
              <a:defRPr sz="800">
                <a:solidFill>
                  <a:schemeClr val="bg1"/>
                </a:solidFill>
              </a:defRPr>
            </a:lvl3pPr>
            <a:lvl4pPr>
              <a:defRPr sz="700">
                <a:solidFill>
                  <a:schemeClr val="bg1"/>
                </a:solidFill>
              </a:defRPr>
            </a:lvl4pPr>
            <a:lvl5pPr>
              <a:defRPr sz="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28792A-2899-45B2-A281-929D61BBDF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>
            <a:norm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+mn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97A2C3-16FA-0E0C-5490-CBFCE224B4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438013"/>
          </a:xfrm>
        </p:spPr>
        <p:txBody>
          <a:bodyPr>
            <a:normAutofit/>
          </a:bodyPr>
          <a:lstStyle>
            <a:lvl1pPr>
              <a:defRPr sz="1050">
                <a:solidFill>
                  <a:schemeClr val="bg1"/>
                </a:solidFill>
              </a:defRPr>
            </a:lvl1pPr>
            <a:lvl2pPr>
              <a:defRPr sz="900">
                <a:solidFill>
                  <a:schemeClr val="bg1"/>
                </a:solidFill>
              </a:defRPr>
            </a:lvl2pPr>
            <a:lvl3pPr>
              <a:defRPr sz="800">
                <a:solidFill>
                  <a:schemeClr val="bg1"/>
                </a:solidFill>
              </a:defRPr>
            </a:lvl3pPr>
            <a:lvl4pPr>
              <a:defRPr sz="700">
                <a:solidFill>
                  <a:schemeClr val="bg1"/>
                </a:solidFill>
              </a:defRPr>
            </a:lvl4pPr>
            <a:lvl5pPr>
              <a:defRPr sz="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86C770FE-325A-222C-1CCC-6687A4E511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640882"/>
            <a:ext cx="982183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8683A9D8-2C40-BACF-C7AD-8C0363D71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7367" y="4640882"/>
            <a:ext cx="3086100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EC5CA73A-8422-73AA-7CAD-BF04613FA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009" y="4640882"/>
            <a:ext cx="417816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C75888C-CBC0-4624-9DF9-0508A40329AE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A679226-7DE6-9D60-11DF-51FC3E8366C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783922" y="4503066"/>
            <a:ext cx="2259069" cy="578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926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Light: Content with Basic Content Contai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DF952-7C6E-D2D8-AB0A-0004215E1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84188"/>
            <a:ext cx="2949178" cy="105886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F7C71-0C15-971C-97C2-ACA5AFA23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727E40-51A3-23C4-E516-E1ECA1C06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610751"/>
            <a:ext cx="2949178" cy="279099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28AB415-5F42-E7BB-21D5-9303013D63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640882"/>
            <a:ext cx="982183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657E7949-AECE-43FD-80F5-6A1ACF77F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7367" y="4640882"/>
            <a:ext cx="30861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5068ADD-68C7-BCDF-AC56-A9C343FA6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009" y="4640882"/>
            <a:ext cx="417816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5C75888C-CBC0-4624-9DF9-0508A40329AE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DE0C02-D309-6CB0-F1E7-5FA5B77043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783922" y="4504896"/>
            <a:ext cx="2259069" cy="578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7279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: Quot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Arrow 6">
            <a:extLst>
              <a:ext uri="{FF2B5EF4-FFF2-40B4-BE49-F238E27FC236}">
                <a16:creationId xmlns:a16="http://schemas.microsoft.com/office/drawing/2014/main" id="{4E674801-47DB-646D-F117-668590631E0A}"/>
              </a:ext>
            </a:extLst>
          </p:cNvPr>
          <p:cNvSpPr/>
          <p:nvPr userDrawn="1"/>
        </p:nvSpPr>
        <p:spPr>
          <a:xfrm>
            <a:off x="-518381" y="2348013"/>
            <a:ext cx="7537596" cy="2795487"/>
          </a:xfrm>
          <a:custGeom>
            <a:avLst/>
            <a:gdLst>
              <a:gd name="connsiteX0" fmla="*/ 0 w 7259541"/>
              <a:gd name="connsiteY0" fmla="*/ 824948 h 3299792"/>
              <a:gd name="connsiteX1" fmla="*/ 5609645 w 7259541"/>
              <a:gd name="connsiteY1" fmla="*/ 824948 h 3299792"/>
              <a:gd name="connsiteX2" fmla="*/ 5609645 w 7259541"/>
              <a:gd name="connsiteY2" fmla="*/ 0 h 3299792"/>
              <a:gd name="connsiteX3" fmla="*/ 7259541 w 7259541"/>
              <a:gd name="connsiteY3" fmla="*/ 1649896 h 3299792"/>
              <a:gd name="connsiteX4" fmla="*/ 5609645 w 7259541"/>
              <a:gd name="connsiteY4" fmla="*/ 3299792 h 3299792"/>
              <a:gd name="connsiteX5" fmla="*/ 5609645 w 7259541"/>
              <a:gd name="connsiteY5" fmla="*/ 2474844 h 3299792"/>
              <a:gd name="connsiteX6" fmla="*/ 0 w 7259541"/>
              <a:gd name="connsiteY6" fmla="*/ 2474844 h 3299792"/>
              <a:gd name="connsiteX7" fmla="*/ 0 w 7259541"/>
              <a:gd name="connsiteY7" fmla="*/ 824948 h 3299792"/>
              <a:gd name="connsiteX0" fmla="*/ 405517 w 7665058"/>
              <a:gd name="connsiteY0" fmla="*/ 824948 h 3299792"/>
              <a:gd name="connsiteX1" fmla="*/ 6015162 w 7665058"/>
              <a:gd name="connsiteY1" fmla="*/ 824948 h 3299792"/>
              <a:gd name="connsiteX2" fmla="*/ 6015162 w 7665058"/>
              <a:gd name="connsiteY2" fmla="*/ 0 h 3299792"/>
              <a:gd name="connsiteX3" fmla="*/ 7665058 w 7665058"/>
              <a:gd name="connsiteY3" fmla="*/ 1649896 h 3299792"/>
              <a:gd name="connsiteX4" fmla="*/ 6015162 w 7665058"/>
              <a:gd name="connsiteY4" fmla="*/ 3299792 h 3299792"/>
              <a:gd name="connsiteX5" fmla="*/ 6015162 w 7665058"/>
              <a:gd name="connsiteY5" fmla="*/ 2474844 h 3299792"/>
              <a:gd name="connsiteX6" fmla="*/ 0 w 7665058"/>
              <a:gd name="connsiteY6" fmla="*/ 2490747 h 3299792"/>
              <a:gd name="connsiteX7" fmla="*/ 405517 w 7665058"/>
              <a:gd name="connsiteY7" fmla="*/ 824948 h 3299792"/>
              <a:gd name="connsiteX0" fmla="*/ 344557 w 7665058"/>
              <a:gd name="connsiteY0" fmla="*/ 813864 h 3299792"/>
              <a:gd name="connsiteX1" fmla="*/ 6015162 w 7665058"/>
              <a:gd name="connsiteY1" fmla="*/ 824948 h 3299792"/>
              <a:gd name="connsiteX2" fmla="*/ 6015162 w 7665058"/>
              <a:gd name="connsiteY2" fmla="*/ 0 h 3299792"/>
              <a:gd name="connsiteX3" fmla="*/ 7665058 w 7665058"/>
              <a:gd name="connsiteY3" fmla="*/ 1649896 h 3299792"/>
              <a:gd name="connsiteX4" fmla="*/ 6015162 w 7665058"/>
              <a:gd name="connsiteY4" fmla="*/ 3299792 h 3299792"/>
              <a:gd name="connsiteX5" fmla="*/ 6015162 w 7665058"/>
              <a:gd name="connsiteY5" fmla="*/ 2474844 h 3299792"/>
              <a:gd name="connsiteX6" fmla="*/ 0 w 7665058"/>
              <a:gd name="connsiteY6" fmla="*/ 2490747 h 3299792"/>
              <a:gd name="connsiteX7" fmla="*/ 344557 w 7665058"/>
              <a:gd name="connsiteY7" fmla="*/ 813864 h 3299792"/>
              <a:gd name="connsiteX0" fmla="*/ 344557 w 7665058"/>
              <a:gd name="connsiteY0" fmla="*/ 813864 h 3299792"/>
              <a:gd name="connsiteX1" fmla="*/ 6015162 w 7665058"/>
              <a:gd name="connsiteY1" fmla="*/ 824948 h 3299792"/>
              <a:gd name="connsiteX2" fmla="*/ 6015162 w 7665058"/>
              <a:gd name="connsiteY2" fmla="*/ 0 h 3299792"/>
              <a:gd name="connsiteX3" fmla="*/ 7665058 w 7665058"/>
              <a:gd name="connsiteY3" fmla="*/ 1649896 h 3299792"/>
              <a:gd name="connsiteX4" fmla="*/ 6015162 w 7665058"/>
              <a:gd name="connsiteY4" fmla="*/ 3299792 h 3299792"/>
              <a:gd name="connsiteX5" fmla="*/ 6015162 w 7665058"/>
              <a:gd name="connsiteY5" fmla="*/ 2469302 h 3299792"/>
              <a:gd name="connsiteX6" fmla="*/ 0 w 7665058"/>
              <a:gd name="connsiteY6" fmla="*/ 2490747 h 3299792"/>
              <a:gd name="connsiteX7" fmla="*/ 344557 w 7665058"/>
              <a:gd name="connsiteY7" fmla="*/ 813864 h 3299792"/>
              <a:gd name="connsiteX0" fmla="*/ 344557 w 7665058"/>
              <a:gd name="connsiteY0" fmla="*/ 813864 h 3299792"/>
              <a:gd name="connsiteX1" fmla="*/ 6015162 w 7665058"/>
              <a:gd name="connsiteY1" fmla="*/ 824948 h 3299792"/>
              <a:gd name="connsiteX2" fmla="*/ 6015162 w 7665058"/>
              <a:gd name="connsiteY2" fmla="*/ 0 h 3299792"/>
              <a:gd name="connsiteX3" fmla="*/ 7665058 w 7665058"/>
              <a:gd name="connsiteY3" fmla="*/ 1649896 h 3299792"/>
              <a:gd name="connsiteX4" fmla="*/ 6015162 w 7665058"/>
              <a:gd name="connsiteY4" fmla="*/ 3299792 h 3299792"/>
              <a:gd name="connsiteX5" fmla="*/ 6048413 w 7665058"/>
              <a:gd name="connsiteY5" fmla="*/ 2286422 h 3299792"/>
              <a:gd name="connsiteX6" fmla="*/ 0 w 7665058"/>
              <a:gd name="connsiteY6" fmla="*/ 2490747 h 3299792"/>
              <a:gd name="connsiteX7" fmla="*/ 344557 w 7665058"/>
              <a:gd name="connsiteY7" fmla="*/ 813864 h 3299792"/>
              <a:gd name="connsiteX0" fmla="*/ 344557 w 7665058"/>
              <a:gd name="connsiteY0" fmla="*/ 813864 h 3299792"/>
              <a:gd name="connsiteX1" fmla="*/ 6015162 w 7665058"/>
              <a:gd name="connsiteY1" fmla="*/ 824948 h 3299792"/>
              <a:gd name="connsiteX2" fmla="*/ 6015162 w 7665058"/>
              <a:gd name="connsiteY2" fmla="*/ 0 h 3299792"/>
              <a:gd name="connsiteX3" fmla="*/ 7665058 w 7665058"/>
              <a:gd name="connsiteY3" fmla="*/ 1649896 h 3299792"/>
              <a:gd name="connsiteX4" fmla="*/ 6015162 w 7665058"/>
              <a:gd name="connsiteY4" fmla="*/ 3299792 h 3299792"/>
              <a:gd name="connsiteX5" fmla="*/ 5970828 w 7665058"/>
              <a:gd name="connsiteY5" fmla="*/ 2485928 h 3299792"/>
              <a:gd name="connsiteX6" fmla="*/ 0 w 7665058"/>
              <a:gd name="connsiteY6" fmla="*/ 2490747 h 3299792"/>
              <a:gd name="connsiteX7" fmla="*/ 344557 w 7665058"/>
              <a:gd name="connsiteY7" fmla="*/ 813864 h 3299792"/>
              <a:gd name="connsiteX0" fmla="*/ 344557 w 7665058"/>
              <a:gd name="connsiteY0" fmla="*/ 813864 h 3033785"/>
              <a:gd name="connsiteX1" fmla="*/ 6015162 w 7665058"/>
              <a:gd name="connsiteY1" fmla="*/ 824948 h 3033785"/>
              <a:gd name="connsiteX2" fmla="*/ 6015162 w 7665058"/>
              <a:gd name="connsiteY2" fmla="*/ 0 h 3033785"/>
              <a:gd name="connsiteX3" fmla="*/ 7665058 w 7665058"/>
              <a:gd name="connsiteY3" fmla="*/ 1649896 h 3033785"/>
              <a:gd name="connsiteX4" fmla="*/ 5848907 w 7665058"/>
              <a:gd name="connsiteY4" fmla="*/ 3033785 h 3033785"/>
              <a:gd name="connsiteX5" fmla="*/ 5970828 w 7665058"/>
              <a:gd name="connsiteY5" fmla="*/ 2485928 h 3033785"/>
              <a:gd name="connsiteX6" fmla="*/ 0 w 7665058"/>
              <a:gd name="connsiteY6" fmla="*/ 2490747 h 3033785"/>
              <a:gd name="connsiteX7" fmla="*/ 344557 w 7665058"/>
              <a:gd name="connsiteY7" fmla="*/ 813864 h 3033785"/>
              <a:gd name="connsiteX0" fmla="*/ 344557 w 7665058"/>
              <a:gd name="connsiteY0" fmla="*/ 558940 h 2778861"/>
              <a:gd name="connsiteX1" fmla="*/ 6015162 w 7665058"/>
              <a:gd name="connsiteY1" fmla="*/ 570024 h 2778861"/>
              <a:gd name="connsiteX2" fmla="*/ 6447424 w 7665058"/>
              <a:gd name="connsiteY2" fmla="*/ 0 h 2778861"/>
              <a:gd name="connsiteX3" fmla="*/ 7665058 w 7665058"/>
              <a:gd name="connsiteY3" fmla="*/ 1394972 h 2778861"/>
              <a:gd name="connsiteX4" fmla="*/ 5848907 w 7665058"/>
              <a:gd name="connsiteY4" fmla="*/ 2778861 h 2778861"/>
              <a:gd name="connsiteX5" fmla="*/ 5970828 w 7665058"/>
              <a:gd name="connsiteY5" fmla="*/ 2231004 h 2778861"/>
              <a:gd name="connsiteX6" fmla="*/ 0 w 7665058"/>
              <a:gd name="connsiteY6" fmla="*/ 2235823 h 2778861"/>
              <a:gd name="connsiteX7" fmla="*/ 344557 w 7665058"/>
              <a:gd name="connsiteY7" fmla="*/ 558940 h 2778861"/>
              <a:gd name="connsiteX0" fmla="*/ 344557 w 7665058"/>
              <a:gd name="connsiteY0" fmla="*/ 558940 h 2778861"/>
              <a:gd name="connsiteX1" fmla="*/ 6519467 w 7665058"/>
              <a:gd name="connsiteY1" fmla="*/ 664235 h 2778861"/>
              <a:gd name="connsiteX2" fmla="*/ 6447424 w 7665058"/>
              <a:gd name="connsiteY2" fmla="*/ 0 h 2778861"/>
              <a:gd name="connsiteX3" fmla="*/ 7665058 w 7665058"/>
              <a:gd name="connsiteY3" fmla="*/ 1394972 h 2778861"/>
              <a:gd name="connsiteX4" fmla="*/ 5848907 w 7665058"/>
              <a:gd name="connsiteY4" fmla="*/ 2778861 h 2778861"/>
              <a:gd name="connsiteX5" fmla="*/ 5970828 w 7665058"/>
              <a:gd name="connsiteY5" fmla="*/ 2231004 h 2778861"/>
              <a:gd name="connsiteX6" fmla="*/ 0 w 7665058"/>
              <a:gd name="connsiteY6" fmla="*/ 2235823 h 2778861"/>
              <a:gd name="connsiteX7" fmla="*/ 344557 w 7665058"/>
              <a:gd name="connsiteY7" fmla="*/ 558940 h 2778861"/>
              <a:gd name="connsiteX0" fmla="*/ 344557 w 7665058"/>
              <a:gd name="connsiteY0" fmla="*/ 558940 h 2778861"/>
              <a:gd name="connsiteX1" fmla="*/ 6319962 w 7665058"/>
              <a:gd name="connsiteY1" fmla="*/ 547857 h 2778861"/>
              <a:gd name="connsiteX2" fmla="*/ 6447424 w 7665058"/>
              <a:gd name="connsiteY2" fmla="*/ 0 h 2778861"/>
              <a:gd name="connsiteX3" fmla="*/ 7665058 w 7665058"/>
              <a:gd name="connsiteY3" fmla="*/ 1394972 h 2778861"/>
              <a:gd name="connsiteX4" fmla="*/ 5848907 w 7665058"/>
              <a:gd name="connsiteY4" fmla="*/ 2778861 h 2778861"/>
              <a:gd name="connsiteX5" fmla="*/ 5970828 w 7665058"/>
              <a:gd name="connsiteY5" fmla="*/ 2231004 h 2778861"/>
              <a:gd name="connsiteX6" fmla="*/ 0 w 7665058"/>
              <a:gd name="connsiteY6" fmla="*/ 2235823 h 2778861"/>
              <a:gd name="connsiteX7" fmla="*/ 344557 w 7665058"/>
              <a:gd name="connsiteY7" fmla="*/ 558940 h 2778861"/>
              <a:gd name="connsiteX0" fmla="*/ 344557 w 7299298"/>
              <a:gd name="connsiteY0" fmla="*/ 558940 h 2778861"/>
              <a:gd name="connsiteX1" fmla="*/ 6319962 w 7299298"/>
              <a:gd name="connsiteY1" fmla="*/ 547857 h 2778861"/>
              <a:gd name="connsiteX2" fmla="*/ 6447424 w 7299298"/>
              <a:gd name="connsiteY2" fmla="*/ 0 h 2778861"/>
              <a:gd name="connsiteX3" fmla="*/ 7299298 w 7299298"/>
              <a:gd name="connsiteY3" fmla="*/ 1561226 h 2778861"/>
              <a:gd name="connsiteX4" fmla="*/ 5848907 w 7299298"/>
              <a:gd name="connsiteY4" fmla="*/ 2778861 h 2778861"/>
              <a:gd name="connsiteX5" fmla="*/ 5970828 w 7299298"/>
              <a:gd name="connsiteY5" fmla="*/ 2231004 h 2778861"/>
              <a:gd name="connsiteX6" fmla="*/ 0 w 7299298"/>
              <a:gd name="connsiteY6" fmla="*/ 2235823 h 2778861"/>
              <a:gd name="connsiteX7" fmla="*/ 344557 w 7299298"/>
              <a:gd name="connsiteY7" fmla="*/ 558940 h 2778861"/>
              <a:gd name="connsiteX0" fmla="*/ 344557 w 7537596"/>
              <a:gd name="connsiteY0" fmla="*/ 558940 h 2778861"/>
              <a:gd name="connsiteX1" fmla="*/ 6319962 w 7537596"/>
              <a:gd name="connsiteY1" fmla="*/ 547857 h 2778861"/>
              <a:gd name="connsiteX2" fmla="*/ 6447424 w 7537596"/>
              <a:gd name="connsiteY2" fmla="*/ 0 h 2778861"/>
              <a:gd name="connsiteX3" fmla="*/ 7537596 w 7537596"/>
              <a:gd name="connsiteY3" fmla="*/ 1383888 h 2778861"/>
              <a:gd name="connsiteX4" fmla="*/ 5848907 w 7537596"/>
              <a:gd name="connsiteY4" fmla="*/ 2778861 h 2778861"/>
              <a:gd name="connsiteX5" fmla="*/ 5970828 w 7537596"/>
              <a:gd name="connsiteY5" fmla="*/ 2231004 h 2778861"/>
              <a:gd name="connsiteX6" fmla="*/ 0 w 7537596"/>
              <a:gd name="connsiteY6" fmla="*/ 2235823 h 2778861"/>
              <a:gd name="connsiteX7" fmla="*/ 344557 w 7537596"/>
              <a:gd name="connsiteY7" fmla="*/ 558940 h 2778861"/>
              <a:gd name="connsiteX0" fmla="*/ 344557 w 7537596"/>
              <a:gd name="connsiteY0" fmla="*/ 353893 h 2573814"/>
              <a:gd name="connsiteX1" fmla="*/ 6319962 w 7537596"/>
              <a:gd name="connsiteY1" fmla="*/ 342810 h 2573814"/>
              <a:gd name="connsiteX2" fmla="*/ 6525010 w 7537596"/>
              <a:gd name="connsiteY2" fmla="*/ 0 h 2573814"/>
              <a:gd name="connsiteX3" fmla="*/ 7537596 w 7537596"/>
              <a:gd name="connsiteY3" fmla="*/ 1178841 h 2573814"/>
              <a:gd name="connsiteX4" fmla="*/ 5848907 w 7537596"/>
              <a:gd name="connsiteY4" fmla="*/ 2573814 h 2573814"/>
              <a:gd name="connsiteX5" fmla="*/ 5970828 w 7537596"/>
              <a:gd name="connsiteY5" fmla="*/ 2025957 h 2573814"/>
              <a:gd name="connsiteX6" fmla="*/ 0 w 7537596"/>
              <a:gd name="connsiteY6" fmla="*/ 2030776 h 2573814"/>
              <a:gd name="connsiteX7" fmla="*/ 344557 w 7537596"/>
              <a:gd name="connsiteY7" fmla="*/ 353893 h 2573814"/>
              <a:gd name="connsiteX0" fmla="*/ 344557 w 7537596"/>
              <a:gd name="connsiteY0" fmla="*/ 564482 h 2784403"/>
              <a:gd name="connsiteX1" fmla="*/ 6319962 w 7537596"/>
              <a:gd name="connsiteY1" fmla="*/ 553399 h 2784403"/>
              <a:gd name="connsiteX2" fmla="*/ 6436341 w 7537596"/>
              <a:gd name="connsiteY2" fmla="*/ 0 h 2784403"/>
              <a:gd name="connsiteX3" fmla="*/ 7537596 w 7537596"/>
              <a:gd name="connsiteY3" fmla="*/ 1389430 h 2784403"/>
              <a:gd name="connsiteX4" fmla="*/ 5848907 w 7537596"/>
              <a:gd name="connsiteY4" fmla="*/ 2784403 h 2784403"/>
              <a:gd name="connsiteX5" fmla="*/ 5970828 w 7537596"/>
              <a:gd name="connsiteY5" fmla="*/ 2236546 h 2784403"/>
              <a:gd name="connsiteX6" fmla="*/ 0 w 7537596"/>
              <a:gd name="connsiteY6" fmla="*/ 2241365 h 2784403"/>
              <a:gd name="connsiteX7" fmla="*/ 344557 w 7537596"/>
              <a:gd name="connsiteY7" fmla="*/ 564482 h 2784403"/>
              <a:gd name="connsiteX0" fmla="*/ 344557 w 7537596"/>
              <a:gd name="connsiteY0" fmla="*/ 564482 h 2789945"/>
              <a:gd name="connsiteX1" fmla="*/ 6319962 w 7537596"/>
              <a:gd name="connsiteY1" fmla="*/ 553399 h 2789945"/>
              <a:gd name="connsiteX2" fmla="*/ 6436341 w 7537596"/>
              <a:gd name="connsiteY2" fmla="*/ 0 h 2789945"/>
              <a:gd name="connsiteX3" fmla="*/ 7537596 w 7537596"/>
              <a:gd name="connsiteY3" fmla="*/ 1389430 h 2789945"/>
              <a:gd name="connsiteX4" fmla="*/ 6142624 w 7537596"/>
              <a:gd name="connsiteY4" fmla="*/ 2789945 h 2789945"/>
              <a:gd name="connsiteX5" fmla="*/ 5970828 w 7537596"/>
              <a:gd name="connsiteY5" fmla="*/ 2236546 h 2789945"/>
              <a:gd name="connsiteX6" fmla="*/ 0 w 7537596"/>
              <a:gd name="connsiteY6" fmla="*/ 2241365 h 2789945"/>
              <a:gd name="connsiteX7" fmla="*/ 344557 w 7537596"/>
              <a:gd name="connsiteY7" fmla="*/ 564482 h 2789945"/>
              <a:gd name="connsiteX0" fmla="*/ 344557 w 7537596"/>
              <a:gd name="connsiteY0" fmla="*/ 564482 h 2784403"/>
              <a:gd name="connsiteX1" fmla="*/ 6319962 w 7537596"/>
              <a:gd name="connsiteY1" fmla="*/ 553399 h 2784403"/>
              <a:gd name="connsiteX2" fmla="*/ 6436341 w 7537596"/>
              <a:gd name="connsiteY2" fmla="*/ 0 h 2784403"/>
              <a:gd name="connsiteX3" fmla="*/ 7537596 w 7537596"/>
              <a:gd name="connsiteY3" fmla="*/ 1389430 h 2784403"/>
              <a:gd name="connsiteX4" fmla="*/ 5843366 w 7537596"/>
              <a:gd name="connsiteY4" fmla="*/ 2784403 h 2784403"/>
              <a:gd name="connsiteX5" fmla="*/ 5970828 w 7537596"/>
              <a:gd name="connsiteY5" fmla="*/ 2236546 h 2784403"/>
              <a:gd name="connsiteX6" fmla="*/ 0 w 7537596"/>
              <a:gd name="connsiteY6" fmla="*/ 2241365 h 2784403"/>
              <a:gd name="connsiteX7" fmla="*/ 344557 w 7537596"/>
              <a:gd name="connsiteY7" fmla="*/ 564482 h 2784403"/>
              <a:gd name="connsiteX0" fmla="*/ 344557 w 7537596"/>
              <a:gd name="connsiteY0" fmla="*/ 564482 h 2795487"/>
              <a:gd name="connsiteX1" fmla="*/ 6319962 w 7537596"/>
              <a:gd name="connsiteY1" fmla="*/ 553399 h 2795487"/>
              <a:gd name="connsiteX2" fmla="*/ 6436341 w 7537596"/>
              <a:gd name="connsiteY2" fmla="*/ 0 h 2795487"/>
              <a:gd name="connsiteX3" fmla="*/ 7537596 w 7537596"/>
              <a:gd name="connsiteY3" fmla="*/ 1389430 h 2795487"/>
              <a:gd name="connsiteX4" fmla="*/ 5832283 w 7537596"/>
              <a:gd name="connsiteY4" fmla="*/ 2795487 h 2795487"/>
              <a:gd name="connsiteX5" fmla="*/ 5970828 w 7537596"/>
              <a:gd name="connsiteY5" fmla="*/ 2236546 h 2795487"/>
              <a:gd name="connsiteX6" fmla="*/ 0 w 7537596"/>
              <a:gd name="connsiteY6" fmla="*/ 2241365 h 2795487"/>
              <a:gd name="connsiteX7" fmla="*/ 344557 w 7537596"/>
              <a:gd name="connsiteY7" fmla="*/ 564482 h 2795487"/>
              <a:gd name="connsiteX0" fmla="*/ 344557 w 7537596"/>
              <a:gd name="connsiteY0" fmla="*/ 564482 h 2795487"/>
              <a:gd name="connsiteX1" fmla="*/ 6319962 w 7537596"/>
              <a:gd name="connsiteY1" fmla="*/ 553399 h 2795487"/>
              <a:gd name="connsiteX2" fmla="*/ 6436341 w 7537596"/>
              <a:gd name="connsiteY2" fmla="*/ 0 h 2795487"/>
              <a:gd name="connsiteX3" fmla="*/ 7537596 w 7537596"/>
              <a:gd name="connsiteY3" fmla="*/ 1389430 h 2795487"/>
              <a:gd name="connsiteX4" fmla="*/ 5832283 w 7537596"/>
              <a:gd name="connsiteY4" fmla="*/ 2795487 h 2795487"/>
              <a:gd name="connsiteX5" fmla="*/ 6114915 w 7537596"/>
              <a:gd name="connsiteY5" fmla="*/ 2070292 h 2795487"/>
              <a:gd name="connsiteX6" fmla="*/ 0 w 7537596"/>
              <a:gd name="connsiteY6" fmla="*/ 2241365 h 2795487"/>
              <a:gd name="connsiteX7" fmla="*/ 344557 w 7537596"/>
              <a:gd name="connsiteY7" fmla="*/ 564482 h 2795487"/>
              <a:gd name="connsiteX0" fmla="*/ 344557 w 7537596"/>
              <a:gd name="connsiteY0" fmla="*/ 564482 h 2795487"/>
              <a:gd name="connsiteX1" fmla="*/ 6319962 w 7537596"/>
              <a:gd name="connsiteY1" fmla="*/ 553399 h 2795487"/>
              <a:gd name="connsiteX2" fmla="*/ 6436341 w 7537596"/>
              <a:gd name="connsiteY2" fmla="*/ 0 h 2795487"/>
              <a:gd name="connsiteX3" fmla="*/ 7537596 w 7537596"/>
              <a:gd name="connsiteY3" fmla="*/ 1389430 h 2795487"/>
              <a:gd name="connsiteX4" fmla="*/ 5832283 w 7537596"/>
              <a:gd name="connsiteY4" fmla="*/ 2795487 h 2795487"/>
              <a:gd name="connsiteX5" fmla="*/ 5965286 w 7537596"/>
              <a:gd name="connsiteY5" fmla="*/ 2236546 h 2795487"/>
              <a:gd name="connsiteX6" fmla="*/ 0 w 7537596"/>
              <a:gd name="connsiteY6" fmla="*/ 2241365 h 2795487"/>
              <a:gd name="connsiteX7" fmla="*/ 344557 w 7537596"/>
              <a:gd name="connsiteY7" fmla="*/ 564482 h 2795487"/>
              <a:gd name="connsiteX0" fmla="*/ 350099 w 7537596"/>
              <a:gd name="connsiteY0" fmla="*/ 558940 h 2795487"/>
              <a:gd name="connsiteX1" fmla="*/ 6319962 w 7537596"/>
              <a:gd name="connsiteY1" fmla="*/ 553399 h 2795487"/>
              <a:gd name="connsiteX2" fmla="*/ 6436341 w 7537596"/>
              <a:gd name="connsiteY2" fmla="*/ 0 h 2795487"/>
              <a:gd name="connsiteX3" fmla="*/ 7537596 w 7537596"/>
              <a:gd name="connsiteY3" fmla="*/ 1389430 h 2795487"/>
              <a:gd name="connsiteX4" fmla="*/ 5832283 w 7537596"/>
              <a:gd name="connsiteY4" fmla="*/ 2795487 h 2795487"/>
              <a:gd name="connsiteX5" fmla="*/ 5965286 w 7537596"/>
              <a:gd name="connsiteY5" fmla="*/ 2236546 h 2795487"/>
              <a:gd name="connsiteX6" fmla="*/ 0 w 7537596"/>
              <a:gd name="connsiteY6" fmla="*/ 2241365 h 2795487"/>
              <a:gd name="connsiteX7" fmla="*/ 350099 w 7537596"/>
              <a:gd name="connsiteY7" fmla="*/ 558940 h 2795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37596" h="2795487">
                <a:moveTo>
                  <a:pt x="350099" y="558940"/>
                </a:moveTo>
                <a:lnTo>
                  <a:pt x="6319962" y="553399"/>
                </a:lnTo>
                <a:lnTo>
                  <a:pt x="6436341" y="0"/>
                </a:lnTo>
                <a:lnTo>
                  <a:pt x="7537596" y="1389430"/>
                </a:lnTo>
                <a:lnTo>
                  <a:pt x="5832283" y="2795487"/>
                </a:lnTo>
                <a:lnTo>
                  <a:pt x="5965286" y="2236546"/>
                </a:lnTo>
                <a:lnTo>
                  <a:pt x="0" y="2241365"/>
                </a:lnTo>
                <a:lnTo>
                  <a:pt x="350099" y="55894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chemeClr val="bg1">
                  <a:lumMod val="20000"/>
                  <a:lumOff val="80000"/>
                  <a:alpha val="20186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97D86B1-7D1A-45FF-01BC-BCB96D1585F4}"/>
              </a:ext>
            </a:extLst>
          </p:cNvPr>
          <p:cNvSpPr/>
          <p:nvPr userDrawn="1"/>
        </p:nvSpPr>
        <p:spPr>
          <a:xfrm>
            <a:off x="0" y="4479925"/>
            <a:ext cx="9144000" cy="663575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8000">
                <a:schemeClr val="bg2">
                  <a:shade val="63000"/>
                  <a:satMod val="12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5979D2C-BAE4-465F-A31F-D3688E5D3C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640882"/>
            <a:ext cx="982183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70EA2B4-376B-AD8D-4233-B6BEE988C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7367" y="4640882"/>
            <a:ext cx="3086100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48DA263-227B-3BD6-3C47-A16A72708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009" y="4640882"/>
            <a:ext cx="417816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C75888C-CBC0-4624-9DF9-0508A40329AE}" type="slidenum">
              <a:rPr lang="en-AU" smtClean="0"/>
              <a:pPr/>
              <a:t>‹#›</a:t>
            </a:fld>
            <a:endParaRPr lang="en-AU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9F2A857-F391-7285-C51D-D4A4770830FC}"/>
              </a:ext>
            </a:extLst>
          </p:cNvPr>
          <p:cNvCxnSpPr>
            <a:cxnSpLocks/>
          </p:cNvCxnSpPr>
          <p:nvPr userDrawn="1"/>
        </p:nvCxnSpPr>
        <p:spPr>
          <a:xfrm>
            <a:off x="0" y="4379303"/>
            <a:ext cx="9144000" cy="0"/>
          </a:xfrm>
          <a:prstGeom prst="line">
            <a:avLst/>
          </a:prstGeom>
          <a:ln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8DBDA188-12F5-B50E-2995-2AFF1781166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42251" y="52935"/>
            <a:ext cx="1468582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b="1" dirty="0">
                <a:solidFill>
                  <a:schemeClr val="bg1">
                    <a:lumMod val="20000"/>
                    <a:lumOff val="80000"/>
                    <a:alpha val="37000"/>
                  </a:schemeClr>
                </a:solidFill>
                <a:latin typeface="Times New Roman" panose="02020603050405020304" pitchFamily="18" charset="0"/>
                <a:ea typeface="Noto Serif" panose="02020502060505020204" pitchFamily="18" charset="0"/>
                <a:cs typeface="Times New Roman" panose="02020603050405020304" pitchFamily="18" charset="0"/>
              </a:rPr>
              <a:t>“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AB773D2F-F341-CEFB-DC9F-1AB9DA7FF4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19741" y="898194"/>
            <a:ext cx="6904812" cy="2795485"/>
          </a:xfrm>
        </p:spPr>
        <p:txBody>
          <a:bodyPr/>
          <a:lstStyle/>
          <a:p>
            <a:r>
              <a:rPr lang="en-GB" dirty="0"/>
              <a:t>Click to add a quote. </a:t>
            </a:r>
            <a:br>
              <a:rPr lang="en-GB" dirty="0"/>
            </a:br>
            <a:r>
              <a:rPr lang="en-GB" dirty="0"/>
              <a:t>Maximum amount of lines is 7</a:t>
            </a:r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0FCFF451-D0B5-C468-1AF1-FF24574E4F7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32147" y="3844807"/>
            <a:ext cx="1568450" cy="338138"/>
          </a:xfrm>
        </p:spPr>
        <p:txBody>
          <a:bodyPr>
            <a:noAutofit/>
          </a:bodyPr>
          <a:lstStyle>
            <a:lvl1pPr marL="0" indent="0">
              <a:buNone/>
              <a:defRPr sz="800" b="1" i="1">
                <a:solidFill>
                  <a:schemeClr val="bg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Noto Serif Black" panose="020205020605050202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</a:lstStyle>
          <a:p>
            <a:pPr lvl="0"/>
            <a:r>
              <a:rPr lang="en-GB" dirty="0"/>
              <a:t>- Click to add name</a:t>
            </a:r>
            <a:endParaRPr lang="en-US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41FC2DD1-FB8D-A383-DD81-B3E1AEBF627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783922" y="4503066"/>
            <a:ext cx="2259069" cy="578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360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: Basic Content with Arrow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5">
            <a:extLst>
              <a:ext uri="{FF2B5EF4-FFF2-40B4-BE49-F238E27FC236}">
                <a16:creationId xmlns:a16="http://schemas.microsoft.com/office/drawing/2014/main" id="{D3C876FB-FCEB-3BAB-2E89-B74F4B1F1B8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448961" y="0"/>
            <a:ext cx="5242428" cy="5163045"/>
          </a:xfrm>
          <a:custGeom>
            <a:avLst/>
            <a:gdLst>
              <a:gd name="connsiteX0" fmla="*/ 0 w 5253038"/>
              <a:gd name="connsiteY0" fmla="*/ 5153025 h 5153025"/>
              <a:gd name="connsiteX1" fmla="*/ 1288256 w 5253038"/>
              <a:gd name="connsiteY1" fmla="*/ 0 h 5153025"/>
              <a:gd name="connsiteX2" fmla="*/ 5253038 w 5253038"/>
              <a:gd name="connsiteY2" fmla="*/ 0 h 5153025"/>
              <a:gd name="connsiteX3" fmla="*/ 3964782 w 5253038"/>
              <a:gd name="connsiteY3" fmla="*/ 5153025 h 5153025"/>
              <a:gd name="connsiteX4" fmla="*/ 0 w 5253038"/>
              <a:gd name="connsiteY4" fmla="*/ 5153025 h 5153025"/>
              <a:gd name="connsiteX0" fmla="*/ 2988 w 5256026"/>
              <a:gd name="connsiteY0" fmla="*/ 5153025 h 5153025"/>
              <a:gd name="connsiteX1" fmla="*/ 0 w 5256026"/>
              <a:gd name="connsiteY1" fmla="*/ 0 h 5153025"/>
              <a:gd name="connsiteX2" fmla="*/ 5256026 w 5256026"/>
              <a:gd name="connsiteY2" fmla="*/ 0 h 5153025"/>
              <a:gd name="connsiteX3" fmla="*/ 3967770 w 5256026"/>
              <a:gd name="connsiteY3" fmla="*/ 5153025 h 5153025"/>
              <a:gd name="connsiteX4" fmla="*/ 2988 w 5256026"/>
              <a:gd name="connsiteY4" fmla="*/ 5153025 h 5153025"/>
              <a:gd name="connsiteX0" fmla="*/ 2988 w 3967770"/>
              <a:gd name="connsiteY0" fmla="*/ 5164109 h 5164109"/>
              <a:gd name="connsiteX1" fmla="*/ 0 w 3967770"/>
              <a:gd name="connsiteY1" fmla="*/ 11084 h 5164109"/>
              <a:gd name="connsiteX2" fmla="*/ 3200011 w 3967770"/>
              <a:gd name="connsiteY2" fmla="*/ 0 h 5164109"/>
              <a:gd name="connsiteX3" fmla="*/ 3967770 w 3967770"/>
              <a:gd name="connsiteY3" fmla="*/ 5164109 h 5164109"/>
              <a:gd name="connsiteX4" fmla="*/ 2988 w 3967770"/>
              <a:gd name="connsiteY4" fmla="*/ 5164109 h 5164109"/>
              <a:gd name="connsiteX0" fmla="*/ 2988 w 5212297"/>
              <a:gd name="connsiteY0" fmla="*/ 5164109 h 5164109"/>
              <a:gd name="connsiteX1" fmla="*/ 0 w 5212297"/>
              <a:gd name="connsiteY1" fmla="*/ 11084 h 5164109"/>
              <a:gd name="connsiteX2" fmla="*/ 3200011 w 5212297"/>
              <a:gd name="connsiteY2" fmla="*/ 0 h 5164109"/>
              <a:gd name="connsiteX3" fmla="*/ 5212297 w 5212297"/>
              <a:gd name="connsiteY3" fmla="*/ 2576946 h 5164109"/>
              <a:gd name="connsiteX4" fmla="*/ 3967770 w 5212297"/>
              <a:gd name="connsiteY4" fmla="*/ 5164109 h 5164109"/>
              <a:gd name="connsiteX5" fmla="*/ 2988 w 5212297"/>
              <a:gd name="connsiteY5" fmla="*/ 5164109 h 5164109"/>
              <a:gd name="connsiteX0" fmla="*/ 2988 w 5212297"/>
              <a:gd name="connsiteY0" fmla="*/ 5164109 h 5164109"/>
              <a:gd name="connsiteX1" fmla="*/ 0 w 5212297"/>
              <a:gd name="connsiteY1" fmla="*/ 11084 h 5164109"/>
              <a:gd name="connsiteX2" fmla="*/ 3200011 w 5212297"/>
              <a:gd name="connsiteY2" fmla="*/ 0 h 5164109"/>
              <a:gd name="connsiteX3" fmla="*/ 5212297 w 5212297"/>
              <a:gd name="connsiteY3" fmla="*/ 2576946 h 5164109"/>
              <a:gd name="connsiteX4" fmla="*/ 3967770 w 5212297"/>
              <a:gd name="connsiteY4" fmla="*/ 5164109 h 5164109"/>
              <a:gd name="connsiteX5" fmla="*/ 2988 w 5212297"/>
              <a:gd name="connsiteY5" fmla="*/ 5164109 h 5164109"/>
              <a:gd name="connsiteX0" fmla="*/ 2988 w 5212297"/>
              <a:gd name="connsiteY0" fmla="*/ 5153026 h 5153026"/>
              <a:gd name="connsiteX1" fmla="*/ 0 w 5212297"/>
              <a:gd name="connsiteY1" fmla="*/ 1 h 5153026"/>
              <a:gd name="connsiteX2" fmla="*/ 3205552 w 5212297"/>
              <a:gd name="connsiteY2" fmla="*/ 0 h 5153026"/>
              <a:gd name="connsiteX3" fmla="*/ 5212297 w 5212297"/>
              <a:gd name="connsiteY3" fmla="*/ 2565863 h 5153026"/>
              <a:gd name="connsiteX4" fmla="*/ 3967770 w 5212297"/>
              <a:gd name="connsiteY4" fmla="*/ 5153026 h 5153026"/>
              <a:gd name="connsiteX5" fmla="*/ 2988 w 5212297"/>
              <a:gd name="connsiteY5" fmla="*/ 5153026 h 5153026"/>
              <a:gd name="connsiteX0" fmla="*/ 2988 w 5212297"/>
              <a:gd name="connsiteY0" fmla="*/ 5153026 h 5153026"/>
              <a:gd name="connsiteX1" fmla="*/ 0 w 5212297"/>
              <a:gd name="connsiteY1" fmla="*/ 1 h 5153026"/>
              <a:gd name="connsiteX2" fmla="*/ 3205552 w 5212297"/>
              <a:gd name="connsiteY2" fmla="*/ 0 h 5153026"/>
              <a:gd name="connsiteX3" fmla="*/ 5212297 w 5212297"/>
              <a:gd name="connsiteY3" fmla="*/ 2565863 h 5153026"/>
              <a:gd name="connsiteX4" fmla="*/ 3967770 w 5212297"/>
              <a:gd name="connsiteY4" fmla="*/ 5153026 h 5153026"/>
              <a:gd name="connsiteX5" fmla="*/ 2988 w 5212297"/>
              <a:gd name="connsiteY5" fmla="*/ 5153026 h 5153026"/>
              <a:gd name="connsiteX0" fmla="*/ 2988 w 5212297"/>
              <a:gd name="connsiteY0" fmla="*/ 5153026 h 5153026"/>
              <a:gd name="connsiteX1" fmla="*/ 0 w 5212297"/>
              <a:gd name="connsiteY1" fmla="*/ 1 h 5153026"/>
              <a:gd name="connsiteX2" fmla="*/ 3205552 w 5212297"/>
              <a:gd name="connsiteY2" fmla="*/ 0 h 5153026"/>
              <a:gd name="connsiteX3" fmla="*/ 5212297 w 5212297"/>
              <a:gd name="connsiteY3" fmla="*/ 2565863 h 5153026"/>
              <a:gd name="connsiteX4" fmla="*/ 3967770 w 5212297"/>
              <a:gd name="connsiteY4" fmla="*/ 5153026 h 5153026"/>
              <a:gd name="connsiteX5" fmla="*/ 2988 w 5212297"/>
              <a:gd name="connsiteY5" fmla="*/ 5153026 h 5153026"/>
              <a:gd name="connsiteX0" fmla="*/ 2988 w 5212297"/>
              <a:gd name="connsiteY0" fmla="*/ 5153026 h 5153026"/>
              <a:gd name="connsiteX1" fmla="*/ 0 w 5212297"/>
              <a:gd name="connsiteY1" fmla="*/ 1 h 5153026"/>
              <a:gd name="connsiteX2" fmla="*/ 3205552 w 5212297"/>
              <a:gd name="connsiteY2" fmla="*/ 0 h 5153026"/>
              <a:gd name="connsiteX3" fmla="*/ 5212297 w 5212297"/>
              <a:gd name="connsiteY3" fmla="*/ 2565863 h 5153026"/>
              <a:gd name="connsiteX4" fmla="*/ 2122345 w 5212297"/>
              <a:gd name="connsiteY4" fmla="*/ 5147484 h 5153026"/>
              <a:gd name="connsiteX5" fmla="*/ 2988 w 5212297"/>
              <a:gd name="connsiteY5" fmla="*/ 5153026 h 5153026"/>
              <a:gd name="connsiteX0" fmla="*/ 2988 w 5212297"/>
              <a:gd name="connsiteY0" fmla="*/ 5153026 h 5153026"/>
              <a:gd name="connsiteX1" fmla="*/ 0 w 5212297"/>
              <a:gd name="connsiteY1" fmla="*/ 1 h 5153026"/>
              <a:gd name="connsiteX2" fmla="*/ 3205552 w 5212297"/>
              <a:gd name="connsiteY2" fmla="*/ 0 h 5153026"/>
              <a:gd name="connsiteX3" fmla="*/ 5212297 w 5212297"/>
              <a:gd name="connsiteY3" fmla="*/ 2565863 h 5153026"/>
              <a:gd name="connsiteX4" fmla="*/ 2111261 w 5212297"/>
              <a:gd name="connsiteY4" fmla="*/ 5153026 h 5153026"/>
              <a:gd name="connsiteX5" fmla="*/ 2988 w 5212297"/>
              <a:gd name="connsiteY5" fmla="*/ 5153026 h 5153026"/>
              <a:gd name="connsiteX0" fmla="*/ 2988 w 5212297"/>
              <a:gd name="connsiteY0" fmla="*/ 5153026 h 5153026"/>
              <a:gd name="connsiteX1" fmla="*/ 0 w 5212297"/>
              <a:gd name="connsiteY1" fmla="*/ 1 h 5153026"/>
              <a:gd name="connsiteX2" fmla="*/ 3205552 w 5212297"/>
              <a:gd name="connsiteY2" fmla="*/ 0 h 5153026"/>
              <a:gd name="connsiteX3" fmla="*/ 5212297 w 5212297"/>
              <a:gd name="connsiteY3" fmla="*/ 2582489 h 5153026"/>
              <a:gd name="connsiteX4" fmla="*/ 2111261 w 5212297"/>
              <a:gd name="connsiteY4" fmla="*/ 5153026 h 5153026"/>
              <a:gd name="connsiteX5" fmla="*/ 2988 w 5212297"/>
              <a:gd name="connsiteY5" fmla="*/ 5153026 h 5153026"/>
              <a:gd name="connsiteX0" fmla="*/ 2988 w 5212297"/>
              <a:gd name="connsiteY0" fmla="*/ 5153026 h 5153026"/>
              <a:gd name="connsiteX1" fmla="*/ 0 w 5212297"/>
              <a:gd name="connsiteY1" fmla="*/ 1 h 5153026"/>
              <a:gd name="connsiteX2" fmla="*/ 3205552 w 5212297"/>
              <a:gd name="connsiteY2" fmla="*/ 0 h 5153026"/>
              <a:gd name="connsiteX3" fmla="*/ 5212297 w 5212297"/>
              <a:gd name="connsiteY3" fmla="*/ 2582489 h 5153026"/>
              <a:gd name="connsiteX4" fmla="*/ 2111261 w 5212297"/>
              <a:gd name="connsiteY4" fmla="*/ 5153026 h 5153026"/>
              <a:gd name="connsiteX5" fmla="*/ 2988 w 5212297"/>
              <a:gd name="connsiteY5" fmla="*/ 5153026 h 5153026"/>
              <a:gd name="connsiteX0" fmla="*/ 2988 w 5212297"/>
              <a:gd name="connsiteY0" fmla="*/ 5153026 h 5153026"/>
              <a:gd name="connsiteX1" fmla="*/ 0 w 5212297"/>
              <a:gd name="connsiteY1" fmla="*/ 1 h 5153026"/>
              <a:gd name="connsiteX2" fmla="*/ 3205552 w 5212297"/>
              <a:gd name="connsiteY2" fmla="*/ 0 h 5153026"/>
              <a:gd name="connsiteX3" fmla="*/ 5212297 w 5212297"/>
              <a:gd name="connsiteY3" fmla="*/ 2582489 h 5153026"/>
              <a:gd name="connsiteX4" fmla="*/ 2111261 w 5212297"/>
              <a:gd name="connsiteY4" fmla="*/ 5153026 h 5153026"/>
              <a:gd name="connsiteX5" fmla="*/ 2988 w 5212297"/>
              <a:gd name="connsiteY5" fmla="*/ 5153026 h 5153026"/>
              <a:gd name="connsiteX0" fmla="*/ 2988 w 5262173"/>
              <a:gd name="connsiteY0" fmla="*/ 5153026 h 5153026"/>
              <a:gd name="connsiteX1" fmla="*/ 0 w 5262173"/>
              <a:gd name="connsiteY1" fmla="*/ 1 h 5153026"/>
              <a:gd name="connsiteX2" fmla="*/ 3205552 w 5262173"/>
              <a:gd name="connsiteY2" fmla="*/ 0 h 5153026"/>
              <a:gd name="connsiteX3" fmla="*/ 5262173 w 5262173"/>
              <a:gd name="connsiteY3" fmla="*/ 2488278 h 5153026"/>
              <a:gd name="connsiteX4" fmla="*/ 2111261 w 5262173"/>
              <a:gd name="connsiteY4" fmla="*/ 5153026 h 5153026"/>
              <a:gd name="connsiteX5" fmla="*/ 2988 w 5262173"/>
              <a:gd name="connsiteY5" fmla="*/ 5153026 h 5153026"/>
              <a:gd name="connsiteX0" fmla="*/ 2988 w 5217839"/>
              <a:gd name="connsiteY0" fmla="*/ 5153026 h 5153026"/>
              <a:gd name="connsiteX1" fmla="*/ 0 w 5217839"/>
              <a:gd name="connsiteY1" fmla="*/ 1 h 5153026"/>
              <a:gd name="connsiteX2" fmla="*/ 3205552 w 5217839"/>
              <a:gd name="connsiteY2" fmla="*/ 0 h 5153026"/>
              <a:gd name="connsiteX3" fmla="*/ 5217839 w 5217839"/>
              <a:gd name="connsiteY3" fmla="*/ 2576947 h 5153026"/>
              <a:gd name="connsiteX4" fmla="*/ 2111261 w 5217839"/>
              <a:gd name="connsiteY4" fmla="*/ 5153026 h 5153026"/>
              <a:gd name="connsiteX5" fmla="*/ 2988 w 5217839"/>
              <a:gd name="connsiteY5" fmla="*/ 5153026 h 5153026"/>
              <a:gd name="connsiteX0" fmla="*/ 2988 w 5217839"/>
              <a:gd name="connsiteY0" fmla="*/ 5153026 h 5153026"/>
              <a:gd name="connsiteX1" fmla="*/ 0 w 5217839"/>
              <a:gd name="connsiteY1" fmla="*/ 1 h 5153026"/>
              <a:gd name="connsiteX2" fmla="*/ 3205552 w 5217839"/>
              <a:gd name="connsiteY2" fmla="*/ 0 h 5153026"/>
              <a:gd name="connsiteX3" fmla="*/ 5217839 w 5217839"/>
              <a:gd name="connsiteY3" fmla="*/ 2576947 h 5153026"/>
              <a:gd name="connsiteX4" fmla="*/ 2111261 w 5217839"/>
              <a:gd name="connsiteY4" fmla="*/ 5153026 h 5153026"/>
              <a:gd name="connsiteX5" fmla="*/ 2988 w 5217839"/>
              <a:gd name="connsiteY5" fmla="*/ 5153026 h 5153026"/>
              <a:gd name="connsiteX0" fmla="*/ 2988 w 5217839"/>
              <a:gd name="connsiteY0" fmla="*/ 5153026 h 5153026"/>
              <a:gd name="connsiteX1" fmla="*/ 0 w 5217839"/>
              <a:gd name="connsiteY1" fmla="*/ 1 h 5153026"/>
              <a:gd name="connsiteX2" fmla="*/ 3205552 w 5217839"/>
              <a:gd name="connsiteY2" fmla="*/ 0 h 5153026"/>
              <a:gd name="connsiteX3" fmla="*/ 5217839 w 5217839"/>
              <a:gd name="connsiteY3" fmla="*/ 2576947 h 5153026"/>
              <a:gd name="connsiteX4" fmla="*/ 2111261 w 5217839"/>
              <a:gd name="connsiteY4" fmla="*/ 5141942 h 5153026"/>
              <a:gd name="connsiteX5" fmla="*/ 2988 w 5217839"/>
              <a:gd name="connsiteY5" fmla="*/ 5153026 h 5153026"/>
              <a:gd name="connsiteX0" fmla="*/ 8530 w 5217839"/>
              <a:gd name="connsiteY0" fmla="*/ 5153026 h 5153026"/>
              <a:gd name="connsiteX1" fmla="*/ 0 w 5217839"/>
              <a:gd name="connsiteY1" fmla="*/ 1 h 5153026"/>
              <a:gd name="connsiteX2" fmla="*/ 3205552 w 5217839"/>
              <a:gd name="connsiteY2" fmla="*/ 0 h 5153026"/>
              <a:gd name="connsiteX3" fmla="*/ 5217839 w 5217839"/>
              <a:gd name="connsiteY3" fmla="*/ 2576947 h 5153026"/>
              <a:gd name="connsiteX4" fmla="*/ 2111261 w 5217839"/>
              <a:gd name="connsiteY4" fmla="*/ 5141942 h 5153026"/>
              <a:gd name="connsiteX5" fmla="*/ 8530 w 5217839"/>
              <a:gd name="connsiteY5" fmla="*/ 5153026 h 5153026"/>
              <a:gd name="connsiteX0" fmla="*/ 606 w 5220999"/>
              <a:gd name="connsiteY0" fmla="*/ 5141943 h 5141943"/>
              <a:gd name="connsiteX1" fmla="*/ 3160 w 5220999"/>
              <a:gd name="connsiteY1" fmla="*/ 1 h 5141943"/>
              <a:gd name="connsiteX2" fmla="*/ 3208712 w 5220999"/>
              <a:gd name="connsiteY2" fmla="*/ 0 h 5141943"/>
              <a:gd name="connsiteX3" fmla="*/ 5220999 w 5220999"/>
              <a:gd name="connsiteY3" fmla="*/ 2576947 h 5141943"/>
              <a:gd name="connsiteX4" fmla="*/ 2114421 w 5220999"/>
              <a:gd name="connsiteY4" fmla="*/ 5141942 h 5141943"/>
              <a:gd name="connsiteX5" fmla="*/ 606 w 5220999"/>
              <a:gd name="connsiteY5" fmla="*/ 5141943 h 5141943"/>
              <a:gd name="connsiteX0" fmla="*/ 606 w 5220999"/>
              <a:gd name="connsiteY0" fmla="*/ 5141943 h 5141943"/>
              <a:gd name="connsiteX1" fmla="*/ 3160 w 5220999"/>
              <a:gd name="connsiteY1" fmla="*/ 1 h 5141943"/>
              <a:gd name="connsiteX2" fmla="*/ 3197628 w 5220999"/>
              <a:gd name="connsiteY2" fmla="*/ 0 h 5141943"/>
              <a:gd name="connsiteX3" fmla="*/ 5220999 w 5220999"/>
              <a:gd name="connsiteY3" fmla="*/ 2576947 h 5141943"/>
              <a:gd name="connsiteX4" fmla="*/ 2114421 w 5220999"/>
              <a:gd name="connsiteY4" fmla="*/ 5141942 h 5141943"/>
              <a:gd name="connsiteX5" fmla="*/ 606 w 5220999"/>
              <a:gd name="connsiteY5" fmla="*/ 5141943 h 5141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20999" h="5141943">
                <a:moveTo>
                  <a:pt x="606" y="5141943"/>
                </a:moveTo>
                <a:cubicBezTo>
                  <a:pt x="-2237" y="3424268"/>
                  <a:pt x="6003" y="1717676"/>
                  <a:pt x="3160" y="1"/>
                </a:cubicBezTo>
                <a:lnTo>
                  <a:pt x="3197628" y="0"/>
                </a:lnTo>
                <a:lnTo>
                  <a:pt x="5220999" y="2576947"/>
                </a:lnTo>
                <a:lnTo>
                  <a:pt x="2114421" y="5141942"/>
                </a:lnTo>
                <a:lnTo>
                  <a:pt x="606" y="5141943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effectLst>
            <a:innerShdw blurRad="572738" dist="637342">
              <a:prstClr val="black">
                <a:alpha val="78000"/>
              </a:prstClr>
            </a:innerShdw>
          </a:effectLst>
        </p:spPr>
        <p:txBody>
          <a:bodyPr anchor="ctr"/>
          <a:lstStyle>
            <a:lvl1pPr marL="981075" indent="0">
              <a:buNone/>
              <a:tabLst/>
              <a:defRPr/>
            </a:lvl1pPr>
          </a:lstStyle>
          <a:p>
            <a:r>
              <a:rPr lang="en-US" dirty="0"/>
              <a:t>Click to insert your </a:t>
            </a:r>
            <a:br>
              <a:rPr lang="en-US" dirty="0"/>
            </a:br>
            <a:r>
              <a:rPr lang="en-US" dirty="0"/>
              <a:t>picture into the shape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To reposition your</a:t>
            </a:r>
            <a:br>
              <a:rPr lang="en-US" dirty="0"/>
            </a:br>
            <a:r>
              <a:rPr lang="en-US" dirty="0"/>
              <a:t>picture:</a:t>
            </a:r>
            <a:br>
              <a:rPr lang="en-US" dirty="0"/>
            </a:br>
            <a:r>
              <a:rPr lang="en-US" dirty="0"/>
              <a:t>Right-click &gt; Crop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5742A0-4E20-021F-9CF1-DFE97DCA4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0" y="407962"/>
            <a:ext cx="3990109" cy="1135087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5C6E26-3E88-BEB4-F6C8-80EAA4C59FF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572000" y="1603717"/>
            <a:ext cx="3990109" cy="279802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6133971-C051-4EB0-3C49-0840DCB2E4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640882"/>
            <a:ext cx="982183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E5C80CE-12DA-E2FD-655B-2D3909678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7367" y="4640882"/>
            <a:ext cx="30861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4E3840E2-D484-CCDB-7536-AF48A0B68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009" y="4640882"/>
            <a:ext cx="417816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5C75888C-CBC0-4624-9DF9-0508A40329AE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95D38E-EC59-771B-0054-65B0E0ABD0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783922" y="4504896"/>
            <a:ext cx="2259069" cy="578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0846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: Basic Content with Arrow Image Invers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80D2A12-028D-A84E-BBE1-C4972A4252D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690961" y="-16626"/>
            <a:ext cx="5570308" cy="5162777"/>
          </a:xfrm>
          <a:custGeom>
            <a:avLst/>
            <a:gdLst>
              <a:gd name="connsiteX0" fmla="*/ 0 w 5838825"/>
              <a:gd name="connsiteY0" fmla="*/ 0 h 5162550"/>
              <a:gd name="connsiteX1" fmla="*/ 3257550 w 5838825"/>
              <a:gd name="connsiteY1" fmla="*/ 0 h 5162550"/>
              <a:gd name="connsiteX2" fmla="*/ 5838825 w 5838825"/>
              <a:gd name="connsiteY2" fmla="*/ 2581275 h 5162550"/>
              <a:gd name="connsiteX3" fmla="*/ 3257550 w 5838825"/>
              <a:gd name="connsiteY3" fmla="*/ 5162550 h 5162550"/>
              <a:gd name="connsiteX4" fmla="*/ 0 w 5838825"/>
              <a:gd name="connsiteY4" fmla="*/ 5162550 h 5162550"/>
              <a:gd name="connsiteX5" fmla="*/ 2581275 w 5838825"/>
              <a:gd name="connsiteY5" fmla="*/ 2581275 h 5162550"/>
              <a:gd name="connsiteX6" fmla="*/ 0 w 5838825"/>
              <a:gd name="connsiteY6" fmla="*/ 0 h 5162550"/>
              <a:gd name="connsiteX0" fmla="*/ 0 w 5838825"/>
              <a:gd name="connsiteY0" fmla="*/ 10275 h 5172825"/>
              <a:gd name="connsiteX1" fmla="*/ 5836364 w 5838825"/>
              <a:gd name="connsiteY1" fmla="*/ 0 h 5172825"/>
              <a:gd name="connsiteX2" fmla="*/ 5838825 w 5838825"/>
              <a:gd name="connsiteY2" fmla="*/ 2591550 h 5172825"/>
              <a:gd name="connsiteX3" fmla="*/ 3257550 w 5838825"/>
              <a:gd name="connsiteY3" fmla="*/ 5172825 h 5172825"/>
              <a:gd name="connsiteX4" fmla="*/ 0 w 5838825"/>
              <a:gd name="connsiteY4" fmla="*/ 5172825 h 5172825"/>
              <a:gd name="connsiteX5" fmla="*/ 2581275 w 5838825"/>
              <a:gd name="connsiteY5" fmla="*/ 2591550 h 5172825"/>
              <a:gd name="connsiteX6" fmla="*/ 0 w 5838825"/>
              <a:gd name="connsiteY6" fmla="*/ 10275 h 5172825"/>
              <a:gd name="connsiteX0" fmla="*/ 0 w 5846638"/>
              <a:gd name="connsiteY0" fmla="*/ 10275 h 5172825"/>
              <a:gd name="connsiteX1" fmla="*/ 5836364 w 5846638"/>
              <a:gd name="connsiteY1" fmla="*/ 0 h 5172825"/>
              <a:gd name="connsiteX2" fmla="*/ 5838825 w 5846638"/>
              <a:gd name="connsiteY2" fmla="*/ 2591550 h 5172825"/>
              <a:gd name="connsiteX3" fmla="*/ 5846638 w 5846638"/>
              <a:gd name="connsiteY3" fmla="*/ 5162551 h 5172825"/>
              <a:gd name="connsiteX4" fmla="*/ 0 w 5846638"/>
              <a:gd name="connsiteY4" fmla="*/ 5172825 h 5172825"/>
              <a:gd name="connsiteX5" fmla="*/ 2581275 w 5846638"/>
              <a:gd name="connsiteY5" fmla="*/ 2591550 h 5172825"/>
              <a:gd name="connsiteX6" fmla="*/ 0 w 5846638"/>
              <a:gd name="connsiteY6" fmla="*/ 10275 h 5172825"/>
              <a:gd name="connsiteX0" fmla="*/ 1325366 w 5846638"/>
              <a:gd name="connsiteY0" fmla="*/ 1 h 5172825"/>
              <a:gd name="connsiteX1" fmla="*/ 5836364 w 5846638"/>
              <a:gd name="connsiteY1" fmla="*/ 0 h 5172825"/>
              <a:gd name="connsiteX2" fmla="*/ 5838825 w 5846638"/>
              <a:gd name="connsiteY2" fmla="*/ 2591550 h 5172825"/>
              <a:gd name="connsiteX3" fmla="*/ 5846638 w 5846638"/>
              <a:gd name="connsiteY3" fmla="*/ 5162551 h 5172825"/>
              <a:gd name="connsiteX4" fmla="*/ 0 w 5846638"/>
              <a:gd name="connsiteY4" fmla="*/ 5172825 h 5172825"/>
              <a:gd name="connsiteX5" fmla="*/ 2581275 w 5846638"/>
              <a:gd name="connsiteY5" fmla="*/ 2591550 h 5172825"/>
              <a:gd name="connsiteX6" fmla="*/ 1325366 w 5846638"/>
              <a:gd name="connsiteY6" fmla="*/ 1 h 5172825"/>
              <a:gd name="connsiteX0" fmla="*/ 1325366 w 5846638"/>
              <a:gd name="connsiteY0" fmla="*/ 1 h 5172825"/>
              <a:gd name="connsiteX1" fmla="*/ 5836364 w 5846638"/>
              <a:gd name="connsiteY1" fmla="*/ 0 h 5172825"/>
              <a:gd name="connsiteX2" fmla="*/ 5838825 w 5846638"/>
              <a:gd name="connsiteY2" fmla="*/ 2591550 h 5172825"/>
              <a:gd name="connsiteX3" fmla="*/ 5846638 w 5846638"/>
              <a:gd name="connsiteY3" fmla="*/ 5162551 h 5172825"/>
              <a:gd name="connsiteX4" fmla="*/ 0 w 5846638"/>
              <a:gd name="connsiteY4" fmla="*/ 5172825 h 5172825"/>
              <a:gd name="connsiteX5" fmla="*/ 3390167 w 5846638"/>
              <a:gd name="connsiteY5" fmla="*/ 2596574 h 5172825"/>
              <a:gd name="connsiteX6" fmla="*/ 1325366 w 5846638"/>
              <a:gd name="connsiteY6" fmla="*/ 1 h 5172825"/>
              <a:gd name="connsiteX0" fmla="*/ 1355511 w 5846638"/>
              <a:gd name="connsiteY0" fmla="*/ 10049 h 5172825"/>
              <a:gd name="connsiteX1" fmla="*/ 5836364 w 5846638"/>
              <a:gd name="connsiteY1" fmla="*/ 0 h 5172825"/>
              <a:gd name="connsiteX2" fmla="*/ 5838825 w 5846638"/>
              <a:gd name="connsiteY2" fmla="*/ 2591550 h 5172825"/>
              <a:gd name="connsiteX3" fmla="*/ 5846638 w 5846638"/>
              <a:gd name="connsiteY3" fmla="*/ 5162551 h 5172825"/>
              <a:gd name="connsiteX4" fmla="*/ 0 w 5846638"/>
              <a:gd name="connsiteY4" fmla="*/ 5172825 h 5172825"/>
              <a:gd name="connsiteX5" fmla="*/ 3390167 w 5846638"/>
              <a:gd name="connsiteY5" fmla="*/ 2596574 h 5172825"/>
              <a:gd name="connsiteX6" fmla="*/ 1355511 w 5846638"/>
              <a:gd name="connsiteY6" fmla="*/ 10049 h 5172825"/>
              <a:gd name="connsiteX0" fmla="*/ 1079181 w 5570308"/>
              <a:gd name="connsiteY0" fmla="*/ 10049 h 5162777"/>
              <a:gd name="connsiteX1" fmla="*/ 5560034 w 5570308"/>
              <a:gd name="connsiteY1" fmla="*/ 0 h 5162777"/>
              <a:gd name="connsiteX2" fmla="*/ 5562495 w 5570308"/>
              <a:gd name="connsiteY2" fmla="*/ 2591550 h 5162777"/>
              <a:gd name="connsiteX3" fmla="*/ 5570308 w 5570308"/>
              <a:gd name="connsiteY3" fmla="*/ 5162551 h 5162777"/>
              <a:gd name="connsiteX4" fmla="*/ 0 w 5570308"/>
              <a:gd name="connsiteY4" fmla="*/ 5162777 h 5162777"/>
              <a:gd name="connsiteX5" fmla="*/ 3113837 w 5570308"/>
              <a:gd name="connsiteY5" fmla="*/ 2596574 h 5162777"/>
              <a:gd name="connsiteX6" fmla="*/ 1079181 w 5570308"/>
              <a:gd name="connsiteY6" fmla="*/ 10049 h 5162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70308" h="5162777">
                <a:moveTo>
                  <a:pt x="1079181" y="10049"/>
                </a:moveTo>
                <a:lnTo>
                  <a:pt x="5560034" y="0"/>
                </a:lnTo>
                <a:cubicBezTo>
                  <a:pt x="5560854" y="863850"/>
                  <a:pt x="5561675" y="1727700"/>
                  <a:pt x="5562495" y="2591550"/>
                </a:cubicBezTo>
                <a:cubicBezTo>
                  <a:pt x="5565099" y="3448550"/>
                  <a:pt x="5567704" y="4305551"/>
                  <a:pt x="5570308" y="5162551"/>
                </a:cubicBezTo>
                <a:lnTo>
                  <a:pt x="0" y="5162777"/>
                </a:lnTo>
                <a:lnTo>
                  <a:pt x="3113837" y="2596574"/>
                </a:lnTo>
                <a:lnTo>
                  <a:pt x="1079181" y="10049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effectLst>
            <a:innerShdw blurRad="573786" dist="50800" dir="13500000">
              <a:prstClr val="black">
                <a:alpha val="78000"/>
              </a:prstClr>
            </a:innerShdw>
          </a:effectLst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r>
              <a:rPr lang="en-US" dirty="0"/>
              <a:t>Click to insert your </a:t>
            </a:r>
            <a:br>
              <a:rPr lang="en-US" dirty="0"/>
            </a:br>
            <a:r>
              <a:rPr lang="en-US" dirty="0"/>
              <a:t>picture into the shape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To reposition your</a:t>
            </a:r>
            <a:br>
              <a:rPr lang="en-US" dirty="0"/>
            </a:br>
            <a:r>
              <a:rPr lang="en-US" dirty="0"/>
              <a:t>picture:</a:t>
            </a:r>
            <a:br>
              <a:rPr lang="en-US" dirty="0"/>
            </a:br>
            <a:r>
              <a:rPr lang="en-US" dirty="0"/>
              <a:t>Right-click &gt; Crop 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DDF952-7C6E-D2D8-AB0A-0004215E1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825" y="654148"/>
            <a:ext cx="4626768" cy="1071782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F7C71-0C15-971C-97C2-ACA5AFA23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825" y="1814732"/>
            <a:ext cx="4629150" cy="2763936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28AB415-5F42-E7BB-21D5-9303013D63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640882"/>
            <a:ext cx="982183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657E7949-AECE-43FD-80F5-6A1ACF77F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7367" y="4640882"/>
            <a:ext cx="3086100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5068ADD-68C7-BCDF-AC56-A9C343FA6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009" y="4640882"/>
            <a:ext cx="417816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C75888C-CBC0-4624-9DF9-0508A40329AE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58D007C-5F35-5F85-A41B-10EBA958134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783922" y="4503066"/>
            <a:ext cx="2259069" cy="578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3998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2FEE9-E656-E9EC-05D7-26D0C63E3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84188"/>
            <a:ext cx="7886700" cy="62089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ABACBC-6B01-32DC-E778-9653EA84A1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0096F68F-8B2B-E004-9C09-1A3BEBF73E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640882"/>
            <a:ext cx="982183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0D54EB19-35C5-C08B-87CB-CE211EA53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7367" y="4640882"/>
            <a:ext cx="30861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8C655435-A82E-A566-8758-C2D5ED301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009" y="4640882"/>
            <a:ext cx="417816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5C75888C-CBC0-4624-9DF9-0508A40329AE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897309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BF838E-3121-B734-BAF3-3C899FBBB7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478303"/>
            <a:ext cx="1971675" cy="393127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383AD2-83DC-1765-A1D8-E2A49778DA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478303"/>
            <a:ext cx="5800725" cy="393127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A086C39-DB51-4973-0E2C-63204E3948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640882"/>
            <a:ext cx="982183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B5068B2-539B-7125-2A30-2D3C64C56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7367" y="4640882"/>
            <a:ext cx="30861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45A7080-E4B3-10A9-A748-4E353AC07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009" y="4640882"/>
            <a:ext cx="417816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5C75888C-CBC0-4624-9DF9-0508A40329AE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862140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3909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6EA14B-8316-E21B-96A8-73C953620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77975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0F81700-A06A-0363-8EED-E255272549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620925"/>
            <a:ext cx="7886700" cy="1782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001B543-EA0F-0D80-B910-B72BBCA383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783922" y="4504896"/>
            <a:ext cx="2259069" cy="578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508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Light: Title Simp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6B81790-2A6D-0AD8-D0E1-2BEABDC6F5E6}"/>
              </a:ext>
            </a:extLst>
          </p:cNvPr>
          <p:cNvSpPr/>
          <p:nvPr userDrawn="1"/>
        </p:nvSpPr>
        <p:spPr>
          <a:xfrm>
            <a:off x="0" y="4371975"/>
            <a:ext cx="9143999" cy="771527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2">
                  <a:shade val="63000"/>
                  <a:satMod val="12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091252-B6D9-5AF4-4833-E2222F38CF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7B7479-93BD-1A55-AC76-0E3A3F228E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0D090AA-124B-0612-777C-264A607A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640882"/>
            <a:ext cx="982183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C185CF9-EF62-2FF8-03C2-80089FB6E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7367" y="4640882"/>
            <a:ext cx="3086100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DF5FAB93-A2D4-3A48-2140-104A9EB7F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009" y="4640882"/>
            <a:ext cx="417816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C75888C-CBC0-4624-9DF9-0508A40329AE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7F8C89C-7274-3088-EC06-BE20F3383C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783922" y="4503066"/>
            <a:ext cx="2259069" cy="578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182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Light: Simple No Footer Graphic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6">
            <a:extLst>
              <a:ext uri="{FF2B5EF4-FFF2-40B4-BE49-F238E27FC236}">
                <a16:creationId xmlns:a16="http://schemas.microsoft.com/office/drawing/2014/main" id="{4C570947-23E4-14B4-9C2E-D72FEB9CEDE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7276818" y="-393894"/>
            <a:ext cx="10527235" cy="3904262"/>
          </a:xfrm>
          <a:custGeom>
            <a:avLst/>
            <a:gdLst>
              <a:gd name="connsiteX0" fmla="*/ 0 w 7259541"/>
              <a:gd name="connsiteY0" fmla="*/ 824948 h 3299792"/>
              <a:gd name="connsiteX1" fmla="*/ 5609645 w 7259541"/>
              <a:gd name="connsiteY1" fmla="*/ 824948 h 3299792"/>
              <a:gd name="connsiteX2" fmla="*/ 5609645 w 7259541"/>
              <a:gd name="connsiteY2" fmla="*/ 0 h 3299792"/>
              <a:gd name="connsiteX3" fmla="*/ 7259541 w 7259541"/>
              <a:gd name="connsiteY3" fmla="*/ 1649896 h 3299792"/>
              <a:gd name="connsiteX4" fmla="*/ 5609645 w 7259541"/>
              <a:gd name="connsiteY4" fmla="*/ 3299792 h 3299792"/>
              <a:gd name="connsiteX5" fmla="*/ 5609645 w 7259541"/>
              <a:gd name="connsiteY5" fmla="*/ 2474844 h 3299792"/>
              <a:gd name="connsiteX6" fmla="*/ 0 w 7259541"/>
              <a:gd name="connsiteY6" fmla="*/ 2474844 h 3299792"/>
              <a:gd name="connsiteX7" fmla="*/ 0 w 7259541"/>
              <a:gd name="connsiteY7" fmla="*/ 824948 h 3299792"/>
              <a:gd name="connsiteX0" fmla="*/ 405517 w 7665058"/>
              <a:gd name="connsiteY0" fmla="*/ 824948 h 3299792"/>
              <a:gd name="connsiteX1" fmla="*/ 6015162 w 7665058"/>
              <a:gd name="connsiteY1" fmla="*/ 824948 h 3299792"/>
              <a:gd name="connsiteX2" fmla="*/ 6015162 w 7665058"/>
              <a:gd name="connsiteY2" fmla="*/ 0 h 3299792"/>
              <a:gd name="connsiteX3" fmla="*/ 7665058 w 7665058"/>
              <a:gd name="connsiteY3" fmla="*/ 1649896 h 3299792"/>
              <a:gd name="connsiteX4" fmla="*/ 6015162 w 7665058"/>
              <a:gd name="connsiteY4" fmla="*/ 3299792 h 3299792"/>
              <a:gd name="connsiteX5" fmla="*/ 6015162 w 7665058"/>
              <a:gd name="connsiteY5" fmla="*/ 2474844 h 3299792"/>
              <a:gd name="connsiteX6" fmla="*/ 0 w 7665058"/>
              <a:gd name="connsiteY6" fmla="*/ 2490747 h 3299792"/>
              <a:gd name="connsiteX7" fmla="*/ 405517 w 7665058"/>
              <a:gd name="connsiteY7" fmla="*/ 824948 h 3299792"/>
              <a:gd name="connsiteX0" fmla="*/ 344557 w 7665058"/>
              <a:gd name="connsiteY0" fmla="*/ 813864 h 3299792"/>
              <a:gd name="connsiteX1" fmla="*/ 6015162 w 7665058"/>
              <a:gd name="connsiteY1" fmla="*/ 824948 h 3299792"/>
              <a:gd name="connsiteX2" fmla="*/ 6015162 w 7665058"/>
              <a:gd name="connsiteY2" fmla="*/ 0 h 3299792"/>
              <a:gd name="connsiteX3" fmla="*/ 7665058 w 7665058"/>
              <a:gd name="connsiteY3" fmla="*/ 1649896 h 3299792"/>
              <a:gd name="connsiteX4" fmla="*/ 6015162 w 7665058"/>
              <a:gd name="connsiteY4" fmla="*/ 3299792 h 3299792"/>
              <a:gd name="connsiteX5" fmla="*/ 6015162 w 7665058"/>
              <a:gd name="connsiteY5" fmla="*/ 2474844 h 3299792"/>
              <a:gd name="connsiteX6" fmla="*/ 0 w 7665058"/>
              <a:gd name="connsiteY6" fmla="*/ 2490747 h 3299792"/>
              <a:gd name="connsiteX7" fmla="*/ 344557 w 7665058"/>
              <a:gd name="connsiteY7" fmla="*/ 813864 h 3299792"/>
              <a:gd name="connsiteX0" fmla="*/ 344557 w 7665058"/>
              <a:gd name="connsiteY0" fmla="*/ 813864 h 3299792"/>
              <a:gd name="connsiteX1" fmla="*/ 6015162 w 7665058"/>
              <a:gd name="connsiteY1" fmla="*/ 824948 h 3299792"/>
              <a:gd name="connsiteX2" fmla="*/ 6015162 w 7665058"/>
              <a:gd name="connsiteY2" fmla="*/ 0 h 3299792"/>
              <a:gd name="connsiteX3" fmla="*/ 7665058 w 7665058"/>
              <a:gd name="connsiteY3" fmla="*/ 1649896 h 3299792"/>
              <a:gd name="connsiteX4" fmla="*/ 6015162 w 7665058"/>
              <a:gd name="connsiteY4" fmla="*/ 3299792 h 3299792"/>
              <a:gd name="connsiteX5" fmla="*/ 6015162 w 7665058"/>
              <a:gd name="connsiteY5" fmla="*/ 2469302 h 3299792"/>
              <a:gd name="connsiteX6" fmla="*/ 0 w 7665058"/>
              <a:gd name="connsiteY6" fmla="*/ 2490747 h 3299792"/>
              <a:gd name="connsiteX7" fmla="*/ 344557 w 7665058"/>
              <a:gd name="connsiteY7" fmla="*/ 813864 h 3299792"/>
              <a:gd name="connsiteX0" fmla="*/ 344557 w 7665058"/>
              <a:gd name="connsiteY0" fmla="*/ 813864 h 3299792"/>
              <a:gd name="connsiteX1" fmla="*/ 6015162 w 7665058"/>
              <a:gd name="connsiteY1" fmla="*/ 824948 h 3299792"/>
              <a:gd name="connsiteX2" fmla="*/ 6015162 w 7665058"/>
              <a:gd name="connsiteY2" fmla="*/ 0 h 3299792"/>
              <a:gd name="connsiteX3" fmla="*/ 7665058 w 7665058"/>
              <a:gd name="connsiteY3" fmla="*/ 1649896 h 3299792"/>
              <a:gd name="connsiteX4" fmla="*/ 6015162 w 7665058"/>
              <a:gd name="connsiteY4" fmla="*/ 3299792 h 3299792"/>
              <a:gd name="connsiteX5" fmla="*/ 6048413 w 7665058"/>
              <a:gd name="connsiteY5" fmla="*/ 2286422 h 3299792"/>
              <a:gd name="connsiteX6" fmla="*/ 0 w 7665058"/>
              <a:gd name="connsiteY6" fmla="*/ 2490747 h 3299792"/>
              <a:gd name="connsiteX7" fmla="*/ 344557 w 7665058"/>
              <a:gd name="connsiteY7" fmla="*/ 813864 h 3299792"/>
              <a:gd name="connsiteX0" fmla="*/ 344557 w 7665058"/>
              <a:gd name="connsiteY0" fmla="*/ 813864 h 3299792"/>
              <a:gd name="connsiteX1" fmla="*/ 6015162 w 7665058"/>
              <a:gd name="connsiteY1" fmla="*/ 824948 h 3299792"/>
              <a:gd name="connsiteX2" fmla="*/ 6015162 w 7665058"/>
              <a:gd name="connsiteY2" fmla="*/ 0 h 3299792"/>
              <a:gd name="connsiteX3" fmla="*/ 7665058 w 7665058"/>
              <a:gd name="connsiteY3" fmla="*/ 1649896 h 3299792"/>
              <a:gd name="connsiteX4" fmla="*/ 6015162 w 7665058"/>
              <a:gd name="connsiteY4" fmla="*/ 3299792 h 3299792"/>
              <a:gd name="connsiteX5" fmla="*/ 5970828 w 7665058"/>
              <a:gd name="connsiteY5" fmla="*/ 2485928 h 3299792"/>
              <a:gd name="connsiteX6" fmla="*/ 0 w 7665058"/>
              <a:gd name="connsiteY6" fmla="*/ 2490747 h 3299792"/>
              <a:gd name="connsiteX7" fmla="*/ 344557 w 7665058"/>
              <a:gd name="connsiteY7" fmla="*/ 813864 h 3299792"/>
              <a:gd name="connsiteX0" fmla="*/ 344557 w 7665058"/>
              <a:gd name="connsiteY0" fmla="*/ 813864 h 3033785"/>
              <a:gd name="connsiteX1" fmla="*/ 6015162 w 7665058"/>
              <a:gd name="connsiteY1" fmla="*/ 824948 h 3033785"/>
              <a:gd name="connsiteX2" fmla="*/ 6015162 w 7665058"/>
              <a:gd name="connsiteY2" fmla="*/ 0 h 3033785"/>
              <a:gd name="connsiteX3" fmla="*/ 7665058 w 7665058"/>
              <a:gd name="connsiteY3" fmla="*/ 1649896 h 3033785"/>
              <a:gd name="connsiteX4" fmla="*/ 5848907 w 7665058"/>
              <a:gd name="connsiteY4" fmla="*/ 3033785 h 3033785"/>
              <a:gd name="connsiteX5" fmla="*/ 5970828 w 7665058"/>
              <a:gd name="connsiteY5" fmla="*/ 2485928 h 3033785"/>
              <a:gd name="connsiteX6" fmla="*/ 0 w 7665058"/>
              <a:gd name="connsiteY6" fmla="*/ 2490747 h 3033785"/>
              <a:gd name="connsiteX7" fmla="*/ 344557 w 7665058"/>
              <a:gd name="connsiteY7" fmla="*/ 813864 h 3033785"/>
              <a:gd name="connsiteX0" fmla="*/ 344557 w 7665058"/>
              <a:gd name="connsiteY0" fmla="*/ 558940 h 2778861"/>
              <a:gd name="connsiteX1" fmla="*/ 6015162 w 7665058"/>
              <a:gd name="connsiteY1" fmla="*/ 570024 h 2778861"/>
              <a:gd name="connsiteX2" fmla="*/ 6447424 w 7665058"/>
              <a:gd name="connsiteY2" fmla="*/ 0 h 2778861"/>
              <a:gd name="connsiteX3" fmla="*/ 7665058 w 7665058"/>
              <a:gd name="connsiteY3" fmla="*/ 1394972 h 2778861"/>
              <a:gd name="connsiteX4" fmla="*/ 5848907 w 7665058"/>
              <a:gd name="connsiteY4" fmla="*/ 2778861 h 2778861"/>
              <a:gd name="connsiteX5" fmla="*/ 5970828 w 7665058"/>
              <a:gd name="connsiteY5" fmla="*/ 2231004 h 2778861"/>
              <a:gd name="connsiteX6" fmla="*/ 0 w 7665058"/>
              <a:gd name="connsiteY6" fmla="*/ 2235823 h 2778861"/>
              <a:gd name="connsiteX7" fmla="*/ 344557 w 7665058"/>
              <a:gd name="connsiteY7" fmla="*/ 558940 h 2778861"/>
              <a:gd name="connsiteX0" fmla="*/ 344557 w 7665058"/>
              <a:gd name="connsiteY0" fmla="*/ 558940 h 2778861"/>
              <a:gd name="connsiteX1" fmla="*/ 6519467 w 7665058"/>
              <a:gd name="connsiteY1" fmla="*/ 664235 h 2778861"/>
              <a:gd name="connsiteX2" fmla="*/ 6447424 w 7665058"/>
              <a:gd name="connsiteY2" fmla="*/ 0 h 2778861"/>
              <a:gd name="connsiteX3" fmla="*/ 7665058 w 7665058"/>
              <a:gd name="connsiteY3" fmla="*/ 1394972 h 2778861"/>
              <a:gd name="connsiteX4" fmla="*/ 5848907 w 7665058"/>
              <a:gd name="connsiteY4" fmla="*/ 2778861 h 2778861"/>
              <a:gd name="connsiteX5" fmla="*/ 5970828 w 7665058"/>
              <a:gd name="connsiteY5" fmla="*/ 2231004 h 2778861"/>
              <a:gd name="connsiteX6" fmla="*/ 0 w 7665058"/>
              <a:gd name="connsiteY6" fmla="*/ 2235823 h 2778861"/>
              <a:gd name="connsiteX7" fmla="*/ 344557 w 7665058"/>
              <a:gd name="connsiteY7" fmla="*/ 558940 h 2778861"/>
              <a:gd name="connsiteX0" fmla="*/ 344557 w 7665058"/>
              <a:gd name="connsiteY0" fmla="*/ 558940 h 2778861"/>
              <a:gd name="connsiteX1" fmla="*/ 6319962 w 7665058"/>
              <a:gd name="connsiteY1" fmla="*/ 547857 h 2778861"/>
              <a:gd name="connsiteX2" fmla="*/ 6447424 w 7665058"/>
              <a:gd name="connsiteY2" fmla="*/ 0 h 2778861"/>
              <a:gd name="connsiteX3" fmla="*/ 7665058 w 7665058"/>
              <a:gd name="connsiteY3" fmla="*/ 1394972 h 2778861"/>
              <a:gd name="connsiteX4" fmla="*/ 5848907 w 7665058"/>
              <a:gd name="connsiteY4" fmla="*/ 2778861 h 2778861"/>
              <a:gd name="connsiteX5" fmla="*/ 5970828 w 7665058"/>
              <a:gd name="connsiteY5" fmla="*/ 2231004 h 2778861"/>
              <a:gd name="connsiteX6" fmla="*/ 0 w 7665058"/>
              <a:gd name="connsiteY6" fmla="*/ 2235823 h 2778861"/>
              <a:gd name="connsiteX7" fmla="*/ 344557 w 7665058"/>
              <a:gd name="connsiteY7" fmla="*/ 558940 h 2778861"/>
              <a:gd name="connsiteX0" fmla="*/ 344557 w 7299298"/>
              <a:gd name="connsiteY0" fmla="*/ 558940 h 2778861"/>
              <a:gd name="connsiteX1" fmla="*/ 6319962 w 7299298"/>
              <a:gd name="connsiteY1" fmla="*/ 547857 h 2778861"/>
              <a:gd name="connsiteX2" fmla="*/ 6447424 w 7299298"/>
              <a:gd name="connsiteY2" fmla="*/ 0 h 2778861"/>
              <a:gd name="connsiteX3" fmla="*/ 7299298 w 7299298"/>
              <a:gd name="connsiteY3" fmla="*/ 1561226 h 2778861"/>
              <a:gd name="connsiteX4" fmla="*/ 5848907 w 7299298"/>
              <a:gd name="connsiteY4" fmla="*/ 2778861 h 2778861"/>
              <a:gd name="connsiteX5" fmla="*/ 5970828 w 7299298"/>
              <a:gd name="connsiteY5" fmla="*/ 2231004 h 2778861"/>
              <a:gd name="connsiteX6" fmla="*/ 0 w 7299298"/>
              <a:gd name="connsiteY6" fmla="*/ 2235823 h 2778861"/>
              <a:gd name="connsiteX7" fmla="*/ 344557 w 7299298"/>
              <a:gd name="connsiteY7" fmla="*/ 558940 h 2778861"/>
              <a:gd name="connsiteX0" fmla="*/ 344557 w 7537596"/>
              <a:gd name="connsiteY0" fmla="*/ 558940 h 2778861"/>
              <a:gd name="connsiteX1" fmla="*/ 6319962 w 7537596"/>
              <a:gd name="connsiteY1" fmla="*/ 547857 h 2778861"/>
              <a:gd name="connsiteX2" fmla="*/ 6447424 w 7537596"/>
              <a:gd name="connsiteY2" fmla="*/ 0 h 2778861"/>
              <a:gd name="connsiteX3" fmla="*/ 7537596 w 7537596"/>
              <a:gd name="connsiteY3" fmla="*/ 1383888 h 2778861"/>
              <a:gd name="connsiteX4" fmla="*/ 5848907 w 7537596"/>
              <a:gd name="connsiteY4" fmla="*/ 2778861 h 2778861"/>
              <a:gd name="connsiteX5" fmla="*/ 5970828 w 7537596"/>
              <a:gd name="connsiteY5" fmla="*/ 2231004 h 2778861"/>
              <a:gd name="connsiteX6" fmla="*/ 0 w 7537596"/>
              <a:gd name="connsiteY6" fmla="*/ 2235823 h 2778861"/>
              <a:gd name="connsiteX7" fmla="*/ 344557 w 7537596"/>
              <a:gd name="connsiteY7" fmla="*/ 558940 h 2778861"/>
              <a:gd name="connsiteX0" fmla="*/ 344557 w 7537596"/>
              <a:gd name="connsiteY0" fmla="*/ 353893 h 2573814"/>
              <a:gd name="connsiteX1" fmla="*/ 6319962 w 7537596"/>
              <a:gd name="connsiteY1" fmla="*/ 342810 h 2573814"/>
              <a:gd name="connsiteX2" fmla="*/ 6525010 w 7537596"/>
              <a:gd name="connsiteY2" fmla="*/ 0 h 2573814"/>
              <a:gd name="connsiteX3" fmla="*/ 7537596 w 7537596"/>
              <a:gd name="connsiteY3" fmla="*/ 1178841 h 2573814"/>
              <a:gd name="connsiteX4" fmla="*/ 5848907 w 7537596"/>
              <a:gd name="connsiteY4" fmla="*/ 2573814 h 2573814"/>
              <a:gd name="connsiteX5" fmla="*/ 5970828 w 7537596"/>
              <a:gd name="connsiteY5" fmla="*/ 2025957 h 2573814"/>
              <a:gd name="connsiteX6" fmla="*/ 0 w 7537596"/>
              <a:gd name="connsiteY6" fmla="*/ 2030776 h 2573814"/>
              <a:gd name="connsiteX7" fmla="*/ 344557 w 7537596"/>
              <a:gd name="connsiteY7" fmla="*/ 353893 h 2573814"/>
              <a:gd name="connsiteX0" fmla="*/ 344557 w 7537596"/>
              <a:gd name="connsiteY0" fmla="*/ 564482 h 2784403"/>
              <a:gd name="connsiteX1" fmla="*/ 6319962 w 7537596"/>
              <a:gd name="connsiteY1" fmla="*/ 553399 h 2784403"/>
              <a:gd name="connsiteX2" fmla="*/ 6436341 w 7537596"/>
              <a:gd name="connsiteY2" fmla="*/ 0 h 2784403"/>
              <a:gd name="connsiteX3" fmla="*/ 7537596 w 7537596"/>
              <a:gd name="connsiteY3" fmla="*/ 1389430 h 2784403"/>
              <a:gd name="connsiteX4" fmla="*/ 5848907 w 7537596"/>
              <a:gd name="connsiteY4" fmla="*/ 2784403 h 2784403"/>
              <a:gd name="connsiteX5" fmla="*/ 5970828 w 7537596"/>
              <a:gd name="connsiteY5" fmla="*/ 2236546 h 2784403"/>
              <a:gd name="connsiteX6" fmla="*/ 0 w 7537596"/>
              <a:gd name="connsiteY6" fmla="*/ 2241365 h 2784403"/>
              <a:gd name="connsiteX7" fmla="*/ 344557 w 7537596"/>
              <a:gd name="connsiteY7" fmla="*/ 564482 h 2784403"/>
              <a:gd name="connsiteX0" fmla="*/ 344557 w 7537596"/>
              <a:gd name="connsiteY0" fmla="*/ 564482 h 2789945"/>
              <a:gd name="connsiteX1" fmla="*/ 6319962 w 7537596"/>
              <a:gd name="connsiteY1" fmla="*/ 553399 h 2789945"/>
              <a:gd name="connsiteX2" fmla="*/ 6436341 w 7537596"/>
              <a:gd name="connsiteY2" fmla="*/ 0 h 2789945"/>
              <a:gd name="connsiteX3" fmla="*/ 7537596 w 7537596"/>
              <a:gd name="connsiteY3" fmla="*/ 1389430 h 2789945"/>
              <a:gd name="connsiteX4" fmla="*/ 6142624 w 7537596"/>
              <a:gd name="connsiteY4" fmla="*/ 2789945 h 2789945"/>
              <a:gd name="connsiteX5" fmla="*/ 5970828 w 7537596"/>
              <a:gd name="connsiteY5" fmla="*/ 2236546 h 2789945"/>
              <a:gd name="connsiteX6" fmla="*/ 0 w 7537596"/>
              <a:gd name="connsiteY6" fmla="*/ 2241365 h 2789945"/>
              <a:gd name="connsiteX7" fmla="*/ 344557 w 7537596"/>
              <a:gd name="connsiteY7" fmla="*/ 564482 h 2789945"/>
              <a:gd name="connsiteX0" fmla="*/ 344557 w 7537596"/>
              <a:gd name="connsiteY0" fmla="*/ 564482 h 2784403"/>
              <a:gd name="connsiteX1" fmla="*/ 6319962 w 7537596"/>
              <a:gd name="connsiteY1" fmla="*/ 553399 h 2784403"/>
              <a:gd name="connsiteX2" fmla="*/ 6436341 w 7537596"/>
              <a:gd name="connsiteY2" fmla="*/ 0 h 2784403"/>
              <a:gd name="connsiteX3" fmla="*/ 7537596 w 7537596"/>
              <a:gd name="connsiteY3" fmla="*/ 1389430 h 2784403"/>
              <a:gd name="connsiteX4" fmla="*/ 5843366 w 7537596"/>
              <a:gd name="connsiteY4" fmla="*/ 2784403 h 2784403"/>
              <a:gd name="connsiteX5" fmla="*/ 5970828 w 7537596"/>
              <a:gd name="connsiteY5" fmla="*/ 2236546 h 2784403"/>
              <a:gd name="connsiteX6" fmla="*/ 0 w 7537596"/>
              <a:gd name="connsiteY6" fmla="*/ 2241365 h 2784403"/>
              <a:gd name="connsiteX7" fmla="*/ 344557 w 7537596"/>
              <a:gd name="connsiteY7" fmla="*/ 564482 h 2784403"/>
              <a:gd name="connsiteX0" fmla="*/ 344557 w 7537596"/>
              <a:gd name="connsiteY0" fmla="*/ 564482 h 2795487"/>
              <a:gd name="connsiteX1" fmla="*/ 6319962 w 7537596"/>
              <a:gd name="connsiteY1" fmla="*/ 553399 h 2795487"/>
              <a:gd name="connsiteX2" fmla="*/ 6436341 w 7537596"/>
              <a:gd name="connsiteY2" fmla="*/ 0 h 2795487"/>
              <a:gd name="connsiteX3" fmla="*/ 7537596 w 7537596"/>
              <a:gd name="connsiteY3" fmla="*/ 1389430 h 2795487"/>
              <a:gd name="connsiteX4" fmla="*/ 5832283 w 7537596"/>
              <a:gd name="connsiteY4" fmla="*/ 2795487 h 2795487"/>
              <a:gd name="connsiteX5" fmla="*/ 5970828 w 7537596"/>
              <a:gd name="connsiteY5" fmla="*/ 2236546 h 2795487"/>
              <a:gd name="connsiteX6" fmla="*/ 0 w 7537596"/>
              <a:gd name="connsiteY6" fmla="*/ 2241365 h 2795487"/>
              <a:gd name="connsiteX7" fmla="*/ 344557 w 7537596"/>
              <a:gd name="connsiteY7" fmla="*/ 564482 h 2795487"/>
              <a:gd name="connsiteX0" fmla="*/ 344557 w 7537596"/>
              <a:gd name="connsiteY0" fmla="*/ 564482 h 2795487"/>
              <a:gd name="connsiteX1" fmla="*/ 6319962 w 7537596"/>
              <a:gd name="connsiteY1" fmla="*/ 553399 h 2795487"/>
              <a:gd name="connsiteX2" fmla="*/ 6436341 w 7537596"/>
              <a:gd name="connsiteY2" fmla="*/ 0 h 2795487"/>
              <a:gd name="connsiteX3" fmla="*/ 7537596 w 7537596"/>
              <a:gd name="connsiteY3" fmla="*/ 1389430 h 2795487"/>
              <a:gd name="connsiteX4" fmla="*/ 5832283 w 7537596"/>
              <a:gd name="connsiteY4" fmla="*/ 2795487 h 2795487"/>
              <a:gd name="connsiteX5" fmla="*/ 6114915 w 7537596"/>
              <a:gd name="connsiteY5" fmla="*/ 2070292 h 2795487"/>
              <a:gd name="connsiteX6" fmla="*/ 0 w 7537596"/>
              <a:gd name="connsiteY6" fmla="*/ 2241365 h 2795487"/>
              <a:gd name="connsiteX7" fmla="*/ 344557 w 7537596"/>
              <a:gd name="connsiteY7" fmla="*/ 564482 h 2795487"/>
              <a:gd name="connsiteX0" fmla="*/ 344557 w 7537596"/>
              <a:gd name="connsiteY0" fmla="*/ 564482 h 2795487"/>
              <a:gd name="connsiteX1" fmla="*/ 6319962 w 7537596"/>
              <a:gd name="connsiteY1" fmla="*/ 553399 h 2795487"/>
              <a:gd name="connsiteX2" fmla="*/ 6436341 w 7537596"/>
              <a:gd name="connsiteY2" fmla="*/ 0 h 2795487"/>
              <a:gd name="connsiteX3" fmla="*/ 7537596 w 7537596"/>
              <a:gd name="connsiteY3" fmla="*/ 1389430 h 2795487"/>
              <a:gd name="connsiteX4" fmla="*/ 5832283 w 7537596"/>
              <a:gd name="connsiteY4" fmla="*/ 2795487 h 2795487"/>
              <a:gd name="connsiteX5" fmla="*/ 5965286 w 7537596"/>
              <a:gd name="connsiteY5" fmla="*/ 2236546 h 2795487"/>
              <a:gd name="connsiteX6" fmla="*/ 0 w 7537596"/>
              <a:gd name="connsiteY6" fmla="*/ 2241365 h 2795487"/>
              <a:gd name="connsiteX7" fmla="*/ 344557 w 7537596"/>
              <a:gd name="connsiteY7" fmla="*/ 564482 h 2795487"/>
              <a:gd name="connsiteX0" fmla="*/ 350099 w 7537596"/>
              <a:gd name="connsiteY0" fmla="*/ 558940 h 2795487"/>
              <a:gd name="connsiteX1" fmla="*/ 6319962 w 7537596"/>
              <a:gd name="connsiteY1" fmla="*/ 553399 h 2795487"/>
              <a:gd name="connsiteX2" fmla="*/ 6436341 w 7537596"/>
              <a:gd name="connsiteY2" fmla="*/ 0 h 2795487"/>
              <a:gd name="connsiteX3" fmla="*/ 7537596 w 7537596"/>
              <a:gd name="connsiteY3" fmla="*/ 1389430 h 2795487"/>
              <a:gd name="connsiteX4" fmla="*/ 5832283 w 7537596"/>
              <a:gd name="connsiteY4" fmla="*/ 2795487 h 2795487"/>
              <a:gd name="connsiteX5" fmla="*/ 5965286 w 7537596"/>
              <a:gd name="connsiteY5" fmla="*/ 2236546 h 2795487"/>
              <a:gd name="connsiteX6" fmla="*/ 0 w 7537596"/>
              <a:gd name="connsiteY6" fmla="*/ 2241365 h 2795487"/>
              <a:gd name="connsiteX7" fmla="*/ 350099 w 7537596"/>
              <a:gd name="connsiteY7" fmla="*/ 558940 h 2795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37596" h="2795487">
                <a:moveTo>
                  <a:pt x="350099" y="558940"/>
                </a:moveTo>
                <a:lnTo>
                  <a:pt x="6319962" y="553399"/>
                </a:lnTo>
                <a:lnTo>
                  <a:pt x="6436341" y="0"/>
                </a:lnTo>
                <a:lnTo>
                  <a:pt x="7537596" y="1389430"/>
                </a:lnTo>
                <a:lnTo>
                  <a:pt x="5832283" y="2795487"/>
                </a:lnTo>
                <a:lnTo>
                  <a:pt x="5965286" y="2236546"/>
                </a:lnTo>
                <a:lnTo>
                  <a:pt x="0" y="2241365"/>
                </a:lnTo>
                <a:lnTo>
                  <a:pt x="350099" y="558940"/>
                </a:lnTo>
                <a:close/>
              </a:path>
            </a:pathLst>
          </a:custGeom>
          <a:gradFill flip="none" rotWithShape="1">
            <a:gsLst>
              <a:gs pos="0">
                <a:schemeClr val="tx1"/>
              </a:gs>
              <a:gs pos="100000">
                <a:schemeClr val="tx1">
                  <a:lumMod val="95000"/>
                  <a:alpha val="46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091252-B6D9-5AF4-4833-E2222F38CF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7B7479-93BD-1A55-AC76-0E3A3F228E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0D090AA-124B-0612-777C-264A607A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640882"/>
            <a:ext cx="982183" cy="273844"/>
          </a:xfrm>
        </p:spPr>
        <p:txBody>
          <a:bodyPr/>
          <a:lstStyle>
            <a:lvl1pPr>
              <a:defRPr>
                <a:solidFill>
                  <a:schemeClr val="bg1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C185CF9-EF62-2FF8-03C2-80089FB6E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7367" y="4640882"/>
            <a:ext cx="3086100" cy="273844"/>
          </a:xfrm>
        </p:spPr>
        <p:txBody>
          <a:bodyPr/>
          <a:lstStyle>
            <a:lvl1pPr>
              <a:defRPr>
                <a:solidFill>
                  <a:schemeClr val="bg1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DF5FAB93-A2D4-3A48-2140-104A9EB7F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009" y="4640882"/>
            <a:ext cx="417816" cy="273844"/>
          </a:xfrm>
        </p:spPr>
        <p:txBody>
          <a:bodyPr/>
          <a:lstStyle>
            <a:lvl1pPr>
              <a:defRPr>
                <a:solidFill>
                  <a:schemeClr val="bg1">
                    <a:lumMod val="60000"/>
                    <a:lumOff val="40000"/>
                  </a:schemeClr>
                </a:solidFill>
              </a:defRPr>
            </a:lvl1pPr>
          </a:lstStyle>
          <a:p>
            <a:fld id="{5C75888C-CBC0-4624-9DF9-0508A40329AE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FD5579-8530-87C4-D0E4-40A9A18436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783922" y="4504896"/>
            <a:ext cx="2259069" cy="578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049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Light: Simple with Arrow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ack and blue lines&#10;&#10;AI-generated content may be incorrect.">
            <a:extLst>
              <a:ext uri="{FF2B5EF4-FFF2-40B4-BE49-F238E27FC236}">
                <a16:creationId xmlns:a16="http://schemas.microsoft.com/office/drawing/2014/main" id="{5F41F57A-00B1-5ADC-4A11-D0C790DC82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7000"/>
          </a:blip>
          <a:stretch>
            <a:fillRect/>
          </a:stretch>
        </p:blipFill>
        <p:spPr>
          <a:xfrm>
            <a:off x="-175847" y="-56271"/>
            <a:ext cx="9383151" cy="525926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7172A5D-47BA-59AA-86F1-6D5F917D319C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04386"/>
              </a:gs>
              <a:gs pos="0">
                <a:schemeClr val="tx1">
                  <a:alpha val="0"/>
                </a:schemeClr>
              </a:gs>
              <a:gs pos="88000">
                <a:schemeClr val="tx1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091252-B6D9-5AF4-4833-E2222F38CF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7B7479-93BD-1A55-AC76-0E3A3F228E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0D090AA-124B-0612-777C-264A607A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640882"/>
            <a:ext cx="982183" cy="273844"/>
          </a:xfrm>
        </p:spPr>
        <p:txBody>
          <a:bodyPr/>
          <a:lstStyle>
            <a:lvl1pPr>
              <a:defRPr>
                <a:solidFill>
                  <a:schemeClr val="bg1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C185CF9-EF62-2FF8-03C2-80089FB6E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7367" y="4640882"/>
            <a:ext cx="3086100" cy="273844"/>
          </a:xfrm>
        </p:spPr>
        <p:txBody>
          <a:bodyPr/>
          <a:lstStyle>
            <a:lvl1pPr>
              <a:defRPr>
                <a:solidFill>
                  <a:schemeClr val="bg1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DF5FAB93-A2D4-3A48-2140-104A9EB7F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009" y="4640882"/>
            <a:ext cx="417816" cy="273844"/>
          </a:xfrm>
        </p:spPr>
        <p:txBody>
          <a:bodyPr/>
          <a:lstStyle>
            <a:lvl1pPr>
              <a:defRPr>
                <a:solidFill>
                  <a:schemeClr val="bg1">
                    <a:lumMod val="60000"/>
                    <a:lumOff val="40000"/>
                  </a:schemeClr>
                </a:solidFill>
              </a:defRPr>
            </a:lvl1pPr>
          </a:lstStyle>
          <a:p>
            <a:fld id="{5C75888C-CBC0-4624-9DF9-0508A40329AE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FD5579-8530-87C4-D0E4-40A9A18436E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783922" y="4504896"/>
            <a:ext cx="2259069" cy="578835"/>
          </a:xfrm>
          <a:prstGeom prst="rect">
            <a:avLst/>
          </a:prstGeom>
        </p:spPr>
      </p:pic>
      <p:sp>
        <p:nvSpPr>
          <p:cNvPr id="5" name="Right Arrow 6">
            <a:extLst>
              <a:ext uri="{FF2B5EF4-FFF2-40B4-BE49-F238E27FC236}">
                <a16:creationId xmlns:a16="http://schemas.microsoft.com/office/drawing/2014/main" id="{4C570947-23E4-14B4-9C2E-D72FEB9CEDE7}"/>
              </a:ext>
            </a:extLst>
          </p:cNvPr>
          <p:cNvSpPr/>
          <p:nvPr userDrawn="1"/>
        </p:nvSpPr>
        <p:spPr>
          <a:xfrm>
            <a:off x="-912276" y="3396569"/>
            <a:ext cx="7537596" cy="2795487"/>
          </a:xfrm>
          <a:custGeom>
            <a:avLst/>
            <a:gdLst>
              <a:gd name="connsiteX0" fmla="*/ 0 w 7259541"/>
              <a:gd name="connsiteY0" fmla="*/ 824948 h 3299792"/>
              <a:gd name="connsiteX1" fmla="*/ 5609645 w 7259541"/>
              <a:gd name="connsiteY1" fmla="*/ 824948 h 3299792"/>
              <a:gd name="connsiteX2" fmla="*/ 5609645 w 7259541"/>
              <a:gd name="connsiteY2" fmla="*/ 0 h 3299792"/>
              <a:gd name="connsiteX3" fmla="*/ 7259541 w 7259541"/>
              <a:gd name="connsiteY3" fmla="*/ 1649896 h 3299792"/>
              <a:gd name="connsiteX4" fmla="*/ 5609645 w 7259541"/>
              <a:gd name="connsiteY4" fmla="*/ 3299792 h 3299792"/>
              <a:gd name="connsiteX5" fmla="*/ 5609645 w 7259541"/>
              <a:gd name="connsiteY5" fmla="*/ 2474844 h 3299792"/>
              <a:gd name="connsiteX6" fmla="*/ 0 w 7259541"/>
              <a:gd name="connsiteY6" fmla="*/ 2474844 h 3299792"/>
              <a:gd name="connsiteX7" fmla="*/ 0 w 7259541"/>
              <a:gd name="connsiteY7" fmla="*/ 824948 h 3299792"/>
              <a:gd name="connsiteX0" fmla="*/ 405517 w 7665058"/>
              <a:gd name="connsiteY0" fmla="*/ 824948 h 3299792"/>
              <a:gd name="connsiteX1" fmla="*/ 6015162 w 7665058"/>
              <a:gd name="connsiteY1" fmla="*/ 824948 h 3299792"/>
              <a:gd name="connsiteX2" fmla="*/ 6015162 w 7665058"/>
              <a:gd name="connsiteY2" fmla="*/ 0 h 3299792"/>
              <a:gd name="connsiteX3" fmla="*/ 7665058 w 7665058"/>
              <a:gd name="connsiteY3" fmla="*/ 1649896 h 3299792"/>
              <a:gd name="connsiteX4" fmla="*/ 6015162 w 7665058"/>
              <a:gd name="connsiteY4" fmla="*/ 3299792 h 3299792"/>
              <a:gd name="connsiteX5" fmla="*/ 6015162 w 7665058"/>
              <a:gd name="connsiteY5" fmla="*/ 2474844 h 3299792"/>
              <a:gd name="connsiteX6" fmla="*/ 0 w 7665058"/>
              <a:gd name="connsiteY6" fmla="*/ 2490747 h 3299792"/>
              <a:gd name="connsiteX7" fmla="*/ 405517 w 7665058"/>
              <a:gd name="connsiteY7" fmla="*/ 824948 h 3299792"/>
              <a:gd name="connsiteX0" fmla="*/ 344557 w 7665058"/>
              <a:gd name="connsiteY0" fmla="*/ 813864 h 3299792"/>
              <a:gd name="connsiteX1" fmla="*/ 6015162 w 7665058"/>
              <a:gd name="connsiteY1" fmla="*/ 824948 h 3299792"/>
              <a:gd name="connsiteX2" fmla="*/ 6015162 w 7665058"/>
              <a:gd name="connsiteY2" fmla="*/ 0 h 3299792"/>
              <a:gd name="connsiteX3" fmla="*/ 7665058 w 7665058"/>
              <a:gd name="connsiteY3" fmla="*/ 1649896 h 3299792"/>
              <a:gd name="connsiteX4" fmla="*/ 6015162 w 7665058"/>
              <a:gd name="connsiteY4" fmla="*/ 3299792 h 3299792"/>
              <a:gd name="connsiteX5" fmla="*/ 6015162 w 7665058"/>
              <a:gd name="connsiteY5" fmla="*/ 2474844 h 3299792"/>
              <a:gd name="connsiteX6" fmla="*/ 0 w 7665058"/>
              <a:gd name="connsiteY6" fmla="*/ 2490747 h 3299792"/>
              <a:gd name="connsiteX7" fmla="*/ 344557 w 7665058"/>
              <a:gd name="connsiteY7" fmla="*/ 813864 h 3299792"/>
              <a:gd name="connsiteX0" fmla="*/ 344557 w 7665058"/>
              <a:gd name="connsiteY0" fmla="*/ 813864 h 3299792"/>
              <a:gd name="connsiteX1" fmla="*/ 6015162 w 7665058"/>
              <a:gd name="connsiteY1" fmla="*/ 824948 h 3299792"/>
              <a:gd name="connsiteX2" fmla="*/ 6015162 w 7665058"/>
              <a:gd name="connsiteY2" fmla="*/ 0 h 3299792"/>
              <a:gd name="connsiteX3" fmla="*/ 7665058 w 7665058"/>
              <a:gd name="connsiteY3" fmla="*/ 1649896 h 3299792"/>
              <a:gd name="connsiteX4" fmla="*/ 6015162 w 7665058"/>
              <a:gd name="connsiteY4" fmla="*/ 3299792 h 3299792"/>
              <a:gd name="connsiteX5" fmla="*/ 6015162 w 7665058"/>
              <a:gd name="connsiteY5" fmla="*/ 2469302 h 3299792"/>
              <a:gd name="connsiteX6" fmla="*/ 0 w 7665058"/>
              <a:gd name="connsiteY6" fmla="*/ 2490747 h 3299792"/>
              <a:gd name="connsiteX7" fmla="*/ 344557 w 7665058"/>
              <a:gd name="connsiteY7" fmla="*/ 813864 h 3299792"/>
              <a:gd name="connsiteX0" fmla="*/ 344557 w 7665058"/>
              <a:gd name="connsiteY0" fmla="*/ 813864 h 3299792"/>
              <a:gd name="connsiteX1" fmla="*/ 6015162 w 7665058"/>
              <a:gd name="connsiteY1" fmla="*/ 824948 h 3299792"/>
              <a:gd name="connsiteX2" fmla="*/ 6015162 w 7665058"/>
              <a:gd name="connsiteY2" fmla="*/ 0 h 3299792"/>
              <a:gd name="connsiteX3" fmla="*/ 7665058 w 7665058"/>
              <a:gd name="connsiteY3" fmla="*/ 1649896 h 3299792"/>
              <a:gd name="connsiteX4" fmla="*/ 6015162 w 7665058"/>
              <a:gd name="connsiteY4" fmla="*/ 3299792 h 3299792"/>
              <a:gd name="connsiteX5" fmla="*/ 6048413 w 7665058"/>
              <a:gd name="connsiteY5" fmla="*/ 2286422 h 3299792"/>
              <a:gd name="connsiteX6" fmla="*/ 0 w 7665058"/>
              <a:gd name="connsiteY6" fmla="*/ 2490747 h 3299792"/>
              <a:gd name="connsiteX7" fmla="*/ 344557 w 7665058"/>
              <a:gd name="connsiteY7" fmla="*/ 813864 h 3299792"/>
              <a:gd name="connsiteX0" fmla="*/ 344557 w 7665058"/>
              <a:gd name="connsiteY0" fmla="*/ 813864 h 3299792"/>
              <a:gd name="connsiteX1" fmla="*/ 6015162 w 7665058"/>
              <a:gd name="connsiteY1" fmla="*/ 824948 h 3299792"/>
              <a:gd name="connsiteX2" fmla="*/ 6015162 w 7665058"/>
              <a:gd name="connsiteY2" fmla="*/ 0 h 3299792"/>
              <a:gd name="connsiteX3" fmla="*/ 7665058 w 7665058"/>
              <a:gd name="connsiteY3" fmla="*/ 1649896 h 3299792"/>
              <a:gd name="connsiteX4" fmla="*/ 6015162 w 7665058"/>
              <a:gd name="connsiteY4" fmla="*/ 3299792 h 3299792"/>
              <a:gd name="connsiteX5" fmla="*/ 5970828 w 7665058"/>
              <a:gd name="connsiteY5" fmla="*/ 2485928 h 3299792"/>
              <a:gd name="connsiteX6" fmla="*/ 0 w 7665058"/>
              <a:gd name="connsiteY6" fmla="*/ 2490747 h 3299792"/>
              <a:gd name="connsiteX7" fmla="*/ 344557 w 7665058"/>
              <a:gd name="connsiteY7" fmla="*/ 813864 h 3299792"/>
              <a:gd name="connsiteX0" fmla="*/ 344557 w 7665058"/>
              <a:gd name="connsiteY0" fmla="*/ 813864 h 3033785"/>
              <a:gd name="connsiteX1" fmla="*/ 6015162 w 7665058"/>
              <a:gd name="connsiteY1" fmla="*/ 824948 h 3033785"/>
              <a:gd name="connsiteX2" fmla="*/ 6015162 w 7665058"/>
              <a:gd name="connsiteY2" fmla="*/ 0 h 3033785"/>
              <a:gd name="connsiteX3" fmla="*/ 7665058 w 7665058"/>
              <a:gd name="connsiteY3" fmla="*/ 1649896 h 3033785"/>
              <a:gd name="connsiteX4" fmla="*/ 5848907 w 7665058"/>
              <a:gd name="connsiteY4" fmla="*/ 3033785 h 3033785"/>
              <a:gd name="connsiteX5" fmla="*/ 5970828 w 7665058"/>
              <a:gd name="connsiteY5" fmla="*/ 2485928 h 3033785"/>
              <a:gd name="connsiteX6" fmla="*/ 0 w 7665058"/>
              <a:gd name="connsiteY6" fmla="*/ 2490747 h 3033785"/>
              <a:gd name="connsiteX7" fmla="*/ 344557 w 7665058"/>
              <a:gd name="connsiteY7" fmla="*/ 813864 h 3033785"/>
              <a:gd name="connsiteX0" fmla="*/ 344557 w 7665058"/>
              <a:gd name="connsiteY0" fmla="*/ 558940 h 2778861"/>
              <a:gd name="connsiteX1" fmla="*/ 6015162 w 7665058"/>
              <a:gd name="connsiteY1" fmla="*/ 570024 h 2778861"/>
              <a:gd name="connsiteX2" fmla="*/ 6447424 w 7665058"/>
              <a:gd name="connsiteY2" fmla="*/ 0 h 2778861"/>
              <a:gd name="connsiteX3" fmla="*/ 7665058 w 7665058"/>
              <a:gd name="connsiteY3" fmla="*/ 1394972 h 2778861"/>
              <a:gd name="connsiteX4" fmla="*/ 5848907 w 7665058"/>
              <a:gd name="connsiteY4" fmla="*/ 2778861 h 2778861"/>
              <a:gd name="connsiteX5" fmla="*/ 5970828 w 7665058"/>
              <a:gd name="connsiteY5" fmla="*/ 2231004 h 2778861"/>
              <a:gd name="connsiteX6" fmla="*/ 0 w 7665058"/>
              <a:gd name="connsiteY6" fmla="*/ 2235823 h 2778861"/>
              <a:gd name="connsiteX7" fmla="*/ 344557 w 7665058"/>
              <a:gd name="connsiteY7" fmla="*/ 558940 h 2778861"/>
              <a:gd name="connsiteX0" fmla="*/ 344557 w 7665058"/>
              <a:gd name="connsiteY0" fmla="*/ 558940 h 2778861"/>
              <a:gd name="connsiteX1" fmla="*/ 6519467 w 7665058"/>
              <a:gd name="connsiteY1" fmla="*/ 664235 h 2778861"/>
              <a:gd name="connsiteX2" fmla="*/ 6447424 w 7665058"/>
              <a:gd name="connsiteY2" fmla="*/ 0 h 2778861"/>
              <a:gd name="connsiteX3" fmla="*/ 7665058 w 7665058"/>
              <a:gd name="connsiteY3" fmla="*/ 1394972 h 2778861"/>
              <a:gd name="connsiteX4" fmla="*/ 5848907 w 7665058"/>
              <a:gd name="connsiteY4" fmla="*/ 2778861 h 2778861"/>
              <a:gd name="connsiteX5" fmla="*/ 5970828 w 7665058"/>
              <a:gd name="connsiteY5" fmla="*/ 2231004 h 2778861"/>
              <a:gd name="connsiteX6" fmla="*/ 0 w 7665058"/>
              <a:gd name="connsiteY6" fmla="*/ 2235823 h 2778861"/>
              <a:gd name="connsiteX7" fmla="*/ 344557 w 7665058"/>
              <a:gd name="connsiteY7" fmla="*/ 558940 h 2778861"/>
              <a:gd name="connsiteX0" fmla="*/ 344557 w 7665058"/>
              <a:gd name="connsiteY0" fmla="*/ 558940 h 2778861"/>
              <a:gd name="connsiteX1" fmla="*/ 6319962 w 7665058"/>
              <a:gd name="connsiteY1" fmla="*/ 547857 h 2778861"/>
              <a:gd name="connsiteX2" fmla="*/ 6447424 w 7665058"/>
              <a:gd name="connsiteY2" fmla="*/ 0 h 2778861"/>
              <a:gd name="connsiteX3" fmla="*/ 7665058 w 7665058"/>
              <a:gd name="connsiteY3" fmla="*/ 1394972 h 2778861"/>
              <a:gd name="connsiteX4" fmla="*/ 5848907 w 7665058"/>
              <a:gd name="connsiteY4" fmla="*/ 2778861 h 2778861"/>
              <a:gd name="connsiteX5" fmla="*/ 5970828 w 7665058"/>
              <a:gd name="connsiteY5" fmla="*/ 2231004 h 2778861"/>
              <a:gd name="connsiteX6" fmla="*/ 0 w 7665058"/>
              <a:gd name="connsiteY6" fmla="*/ 2235823 h 2778861"/>
              <a:gd name="connsiteX7" fmla="*/ 344557 w 7665058"/>
              <a:gd name="connsiteY7" fmla="*/ 558940 h 2778861"/>
              <a:gd name="connsiteX0" fmla="*/ 344557 w 7299298"/>
              <a:gd name="connsiteY0" fmla="*/ 558940 h 2778861"/>
              <a:gd name="connsiteX1" fmla="*/ 6319962 w 7299298"/>
              <a:gd name="connsiteY1" fmla="*/ 547857 h 2778861"/>
              <a:gd name="connsiteX2" fmla="*/ 6447424 w 7299298"/>
              <a:gd name="connsiteY2" fmla="*/ 0 h 2778861"/>
              <a:gd name="connsiteX3" fmla="*/ 7299298 w 7299298"/>
              <a:gd name="connsiteY3" fmla="*/ 1561226 h 2778861"/>
              <a:gd name="connsiteX4" fmla="*/ 5848907 w 7299298"/>
              <a:gd name="connsiteY4" fmla="*/ 2778861 h 2778861"/>
              <a:gd name="connsiteX5" fmla="*/ 5970828 w 7299298"/>
              <a:gd name="connsiteY5" fmla="*/ 2231004 h 2778861"/>
              <a:gd name="connsiteX6" fmla="*/ 0 w 7299298"/>
              <a:gd name="connsiteY6" fmla="*/ 2235823 h 2778861"/>
              <a:gd name="connsiteX7" fmla="*/ 344557 w 7299298"/>
              <a:gd name="connsiteY7" fmla="*/ 558940 h 2778861"/>
              <a:gd name="connsiteX0" fmla="*/ 344557 w 7537596"/>
              <a:gd name="connsiteY0" fmla="*/ 558940 h 2778861"/>
              <a:gd name="connsiteX1" fmla="*/ 6319962 w 7537596"/>
              <a:gd name="connsiteY1" fmla="*/ 547857 h 2778861"/>
              <a:gd name="connsiteX2" fmla="*/ 6447424 w 7537596"/>
              <a:gd name="connsiteY2" fmla="*/ 0 h 2778861"/>
              <a:gd name="connsiteX3" fmla="*/ 7537596 w 7537596"/>
              <a:gd name="connsiteY3" fmla="*/ 1383888 h 2778861"/>
              <a:gd name="connsiteX4" fmla="*/ 5848907 w 7537596"/>
              <a:gd name="connsiteY4" fmla="*/ 2778861 h 2778861"/>
              <a:gd name="connsiteX5" fmla="*/ 5970828 w 7537596"/>
              <a:gd name="connsiteY5" fmla="*/ 2231004 h 2778861"/>
              <a:gd name="connsiteX6" fmla="*/ 0 w 7537596"/>
              <a:gd name="connsiteY6" fmla="*/ 2235823 h 2778861"/>
              <a:gd name="connsiteX7" fmla="*/ 344557 w 7537596"/>
              <a:gd name="connsiteY7" fmla="*/ 558940 h 2778861"/>
              <a:gd name="connsiteX0" fmla="*/ 344557 w 7537596"/>
              <a:gd name="connsiteY0" fmla="*/ 353893 h 2573814"/>
              <a:gd name="connsiteX1" fmla="*/ 6319962 w 7537596"/>
              <a:gd name="connsiteY1" fmla="*/ 342810 h 2573814"/>
              <a:gd name="connsiteX2" fmla="*/ 6525010 w 7537596"/>
              <a:gd name="connsiteY2" fmla="*/ 0 h 2573814"/>
              <a:gd name="connsiteX3" fmla="*/ 7537596 w 7537596"/>
              <a:gd name="connsiteY3" fmla="*/ 1178841 h 2573814"/>
              <a:gd name="connsiteX4" fmla="*/ 5848907 w 7537596"/>
              <a:gd name="connsiteY4" fmla="*/ 2573814 h 2573814"/>
              <a:gd name="connsiteX5" fmla="*/ 5970828 w 7537596"/>
              <a:gd name="connsiteY5" fmla="*/ 2025957 h 2573814"/>
              <a:gd name="connsiteX6" fmla="*/ 0 w 7537596"/>
              <a:gd name="connsiteY6" fmla="*/ 2030776 h 2573814"/>
              <a:gd name="connsiteX7" fmla="*/ 344557 w 7537596"/>
              <a:gd name="connsiteY7" fmla="*/ 353893 h 2573814"/>
              <a:gd name="connsiteX0" fmla="*/ 344557 w 7537596"/>
              <a:gd name="connsiteY0" fmla="*/ 564482 h 2784403"/>
              <a:gd name="connsiteX1" fmla="*/ 6319962 w 7537596"/>
              <a:gd name="connsiteY1" fmla="*/ 553399 h 2784403"/>
              <a:gd name="connsiteX2" fmla="*/ 6436341 w 7537596"/>
              <a:gd name="connsiteY2" fmla="*/ 0 h 2784403"/>
              <a:gd name="connsiteX3" fmla="*/ 7537596 w 7537596"/>
              <a:gd name="connsiteY3" fmla="*/ 1389430 h 2784403"/>
              <a:gd name="connsiteX4" fmla="*/ 5848907 w 7537596"/>
              <a:gd name="connsiteY4" fmla="*/ 2784403 h 2784403"/>
              <a:gd name="connsiteX5" fmla="*/ 5970828 w 7537596"/>
              <a:gd name="connsiteY5" fmla="*/ 2236546 h 2784403"/>
              <a:gd name="connsiteX6" fmla="*/ 0 w 7537596"/>
              <a:gd name="connsiteY6" fmla="*/ 2241365 h 2784403"/>
              <a:gd name="connsiteX7" fmla="*/ 344557 w 7537596"/>
              <a:gd name="connsiteY7" fmla="*/ 564482 h 2784403"/>
              <a:gd name="connsiteX0" fmla="*/ 344557 w 7537596"/>
              <a:gd name="connsiteY0" fmla="*/ 564482 h 2789945"/>
              <a:gd name="connsiteX1" fmla="*/ 6319962 w 7537596"/>
              <a:gd name="connsiteY1" fmla="*/ 553399 h 2789945"/>
              <a:gd name="connsiteX2" fmla="*/ 6436341 w 7537596"/>
              <a:gd name="connsiteY2" fmla="*/ 0 h 2789945"/>
              <a:gd name="connsiteX3" fmla="*/ 7537596 w 7537596"/>
              <a:gd name="connsiteY3" fmla="*/ 1389430 h 2789945"/>
              <a:gd name="connsiteX4" fmla="*/ 6142624 w 7537596"/>
              <a:gd name="connsiteY4" fmla="*/ 2789945 h 2789945"/>
              <a:gd name="connsiteX5" fmla="*/ 5970828 w 7537596"/>
              <a:gd name="connsiteY5" fmla="*/ 2236546 h 2789945"/>
              <a:gd name="connsiteX6" fmla="*/ 0 w 7537596"/>
              <a:gd name="connsiteY6" fmla="*/ 2241365 h 2789945"/>
              <a:gd name="connsiteX7" fmla="*/ 344557 w 7537596"/>
              <a:gd name="connsiteY7" fmla="*/ 564482 h 2789945"/>
              <a:gd name="connsiteX0" fmla="*/ 344557 w 7537596"/>
              <a:gd name="connsiteY0" fmla="*/ 564482 h 2784403"/>
              <a:gd name="connsiteX1" fmla="*/ 6319962 w 7537596"/>
              <a:gd name="connsiteY1" fmla="*/ 553399 h 2784403"/>
              <a:gd name="connsiteX2" fmla="*/ 6436341 w 7537596"/>
              <a:gd name="connsiteY2" fmla="*/ 0 h 2784403"/>
              <a:gd name="connsiteX3" fmla="*/ 7537596 w 7537596"/>
              <a:gd name="connsiteY3" fmla="*/ 1389430 h 2784403"/>
              <a:gd name="connsiteX4" fmla="*/ 5843366 w 7537596"/>
              <a:gd name="connsiteY4" fmla="*/ 2784403 h 2784403"/>
              <a:gd name="connsiteX5" fmla="*/ 5970828 w 7537596"/>
              <a:gd name="connsiteY5" fmla="*/ 2236546 h 2784403"/>
              <a:gd name="connsiteX6" fmla="*/ 0 w 7537596"/>
              <a:gd name="connsiteY6" fmla="*/ 2241365 h 2784403"/>
              <a:gd name="connsiteX7" fmla="*/ 344557 w 7537596"/>
              <a:gd name="connsiteY7" fmla="*/ 564482 h 2784403"/>
              <a:gd name="connsiteX0" fmla="*/ 344557 w 7537596"/>
              <a:gd name="connsiteY0" fmla="*/ 564482 h 2795487"/>
              <a:gd name="connsiteX1" fmla="*/ 6319962 w 7537596"/>
              <a:gd name="connsiteY1" fmla="*/ 553399 h 2795487"/>
              <a:gd name="connsiteX2" fmla="*/ 6436341 w 7537596"/>
              <a:gd name="connsiteY2" fmla="*/ 0 h 2795487"/>
              <a:gd name="connsiteX3" fmla="*/ 7537596 w 7537596"/>
              <a:gd name="connsiteY3" fmla="*/ 1389430 h 2795487"/>
              <a:gd name="connsiteX4" fmla="*/ 5832283 w 7537596"/>
              <a:gd name="connsiteY4" fmla="*/ 2795487 h 2795487"/>
              <a:gd name="connsiteX5" fmla="*/ 5970828 w 7537596"/>
              <a:gd name="connsiteY5" fmla="*/ 2236546 h 2795487"/>
              <a:gd name="connsiteX6" fmla="*/ 0 w 7537596"/>
              <a:gd name="connsiteY6" fmla="*/ 2241365 h 2795487"/>
              <a:gd name="connsiteX7" fmla="*/ 344557 w 7537596"/>
              <a:gd name="connsiteY7" fmla="*/ 564482 h 2795487"/>
              <a:gd name="connsiteX0" fmla="*/ 344557 w 7537596"/>
              <a:gd name="connsiteY0" fmla="*/ 564482 h 2795487"/>
              <a:gd name="connsiteX1" fmla="*/ 6319962 w 7537596"/>
              <a:gd name="connsiteY1" fmla="*/ 553399 h 2795487"/>
              <a:gd name="connsiteX2" fmla="*/ 6436341 w 7537596"/>
              <a:gd name="connsiteY2" fmla="*/ 0 h 2795487"/>
              <a:gd name="connsiteX3" fmla="*/ 7537596 w 7537596"/>
              <a:gd name="connsiteY3" fmla="*/ 1389430 h 2795487"/>
              <a:gd name="connsiteX4" fmla="*/ 5832283 w 7537596"/>
              <a:gd name="connsiteY4" fmla="*/ 2795487 h 2795487"/>
              <a:gd name="connsiteX5" fmla="*/ 6114915 w 7537596"/>
              <a:gd name="connsiteY5" fmla="*/ 2070292 h 2795487"/>
              <a:gd name="connsiteX6" fmla="*/ 0 w 7537596"/>
              <a:gd name="connsiteY6" fmla="*/ 2241365 h 2795487"/>
              <a:gd name="connsiteX7" fmla="*/ 344557 w 7537596"/>
              <a:gd name="connsiteY7" fmla="*/ 564482 h 2795487"/>
              <a:gd name="connsiteX0" fmla="*/ 344557 w 7537596"/>
              <a:gd name="connsiteY0" fmla="*/ 564482 h 2795487"/>
              <a:gd name="connsiteX1" fmla="*/ 6319962 w 7537596"/>
              <a:gd name="connsiteY1" fmla="*/ 553399 h 2795487"/>
              <a:gd name="connsiteX2" fmla="*/ 6436341 w 7537596"/>
              <a:gd name="connsiteY2" fmla="*/ 0 h 2795487"/>
              <a:gd name="connsiteX3" fmla="*/ 7537596 w 7537596"/>
              <a:gd name="connsiteY3" fmla="*/ 1389430 h 2795487"/>
              <a:gd name="connsiteX4" fmla="*/ 5832283 w 7537596"/>
              <a:gd name="connsiteY4" fmla="*/ 2795487 h 2795487"/>
              <a:gd name="connsiteX5" fmla="*/ 5965286 w 7537596"/>
              <a:gd name="connsiteY5" fmla="*/ 2236546 h 2795487"/>
              <a:gd name="connsiteX6" fmla="*/ 0 w 7537596"/>
              <a:gd name="connsiteY6" fmla="*/ 2241365 h 2795487"/>
              <a:gd name="connsiteX7" fmla="*/ 344557 w 7537596"/>
              <a:gd name="connsiteY7" fmla="*/ 564482 h 2795487"/>
              <a:gd name="connsiteX0" fmla="*/ 350099 w 7537596"/>
              <a:gd name="connsiteY0" fmla="*/ 558940 h 2795487"/>
              <a:gd name="connsiteX1" fmla="*/ 6319962 w 7537596"/>
              <a:gd name="connsiteY1" fmla="*/ 553399 h 2795487"/>
              <a:gd name="connsiteX2" fmla="*/ 6436341 w 7537596"/>
              <a:gd name="connsiteY2" fmla="*/ 0 h 2795487"/>
              <a:gd name="connsiteX3" fmla="*/ 7537596 w 7537596"/>
              <a:gd name="connsiteY3" fmla="*/ 1389430 h 2795487"/>
              <a:gd name="connsiteX4" fmla="*/ 5832283 w 7537596"/>
              <a:gd name="connsiteY4" fmla="*/ 2795487 h 2795487"/>
              <a:gd name="connsiteX5" fmla="*/ 5965286 w 7537596"/>
              <a:gd name="connsiteY5" fmla="*/ 2236546 h 2795487"/>
              <a:gd name="connsiteX6" fmla="*/ 0 w 7537596"/>
              <a:gd name="connsiteY6" fmla="*/ 2241365 h 2795487"/>
              <a:gd name="connsiteX7" fmla="*/ 350099 w 7537596"/>
              <a:gd name="connsiteY7" fmla="*/ 558940 h 2795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37596" h="2795487">
                <a:moveTo>
                  <a:pt x="350099" y="558940"/>
                </a:moveTo>
                <a:lnTo>
                  <a:pt x="6319962" y="553399"/>
                </a:lnTo>
                <a:lnTo>
                  <a:pt x="6436341" y="0"/>
                </a:lnTo>
                <a:lnTo>
                  <a:pt x="7537596" y="1389430"/>
                </a:lnTo>
                <a:lnTo>
                  <a:pt x="5832283" y="2795487"/>
                </a:lnTo>
                <a:lnTo>
                  <a:pt x="5965286" y="2236546"/>
                </a:lnTo>
                <a:lnTo>
                  <a:pt x="0" y="2241365"/>
                </a:lnTo>
                <a:lnTo>
                  <a:pt x="350099" y="55894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chemeClr val="bg1">
                  <a:alpha val="26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080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: Chapter Header 0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7F1AB8A-A575-054B-1F73-DFBDDF0862F4}"/>
              </a:ext>
            </a:extLst>
          </p:cNvPr>
          <p:cNvSpPr/>
          <p:nvPr userDrawn="1"/>
        </p:nvSpPr>
        <p:spPr>
          <a:xfrm>
            <a:off x="1544" y="1"/>
            <a:ext cx="9144000" cy="484187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8000">
                <a:schemeClr val="bg2">
                  <a:shade val="63000"/>
                  <a:satMod val="12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95E28F-4C70-2D30-C9C5-8D75BEC8C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2DE4BC-7834-E241-E4BD-05B4CFDDBD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037827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B0D1492A-C34A-85AB-F573-ABC161FBC9D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1638" y="98802"/>
            <a:ext cx="5495925" cy="284850"/>
          </a:xfrm>
        </p:spPr>
        <p:txBody>
          <a:bodyPr anchor="ctr">
            <a:noAutofit/>
          </a:bodyPr>
          <a:lstStyle>
            <a:lvl1pPr marL="0" indent="0">
              <a:buNone/>
              <a:defRPr sz="700" spc="0">
                <a:solidFill>
                  <a:schemeClr val="bg2">
                    <a:lumMod val="10000"/>
                    <a:lumOff val="90000"/>
                  </a:schemeClr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Insert chapter name or title of document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9B48EBE-6EB0-7230-AAD6-EEF6BEFA4C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640882"/>
            <a:ext cx="982183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4FA097B-D945-FD92-1C2D-7F8713A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7367" y="4640882"/>
            <a:ext cx="3086100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941239B-FC88-70B1-362B-D75FFAA76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009" y="4640882"/>
            <a:ext cx="417816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C75888C-CBC0-4624-9DF9-0508A40329AE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7D91818-9010-A821-75A8-6B8F98980D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783922" y="4504896"/>
            <a:ext cx="2259069" cy="57883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5E0D2B2-4560-C4E0-7D0C-B8F1B49ED215}"/>
              </a:ext>
            </a:extLst>
          </p:cNvPr>
          <p:cNvCxnSpPr>
            <a:cxnSpLocks/>
          </p:cNvCxnSpPr>
          <p:nvPr userDrawn="1"/>
        </p:nvCxnSpPr>
        <p:spPr>
          <a:xfrm>
            <a:off x="250648" y="383652"/>
            <a:ext cx="8642705" cy="0"/>
          </a:xfrm>
          <a:prstGeom prst="line">
            <a:avLst/>
          </a:prstGeom>
          <a:ln>
            <a:solidFill>
              <a:schemeClr val="bg2">
                <a:lumMod val="10000"/>
                <a:lumOff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>
            <a:extLst>
              <a:ext uri="{FF2B5EF4-FFF2-40B4-BE49-F238E27FC236}">
                <a16:creationId xmlns:a16="http://schemas.microsoft.com/office/drawing/2014/main" id="{4E5006A3-06E2-C58C-2095-431E555C4F8E}"/>
              </a:ext>
            </a:extLst>
          </p:cNvPr>
          <p:cNvSpPr txBox="1">
            <a:spLocks/>
          </p:cNvSpPr>
          <p:nvPr userDrawn="1"/>
        </p:nvSpPr>
        <p:spPr>
          <a:xfrm>
            <a:off x="1032471" y="98802"/>
            <a:ext cx="7886700" cy="2848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00" kern="1200">
                <a:solidFill>
                  <a:schemeClr val="tx1"/>
                </a:solidFill>
                <a:latin typeface="Noto Sans Light" panose="020B0502040504020204" pitchFamily="34" charset="0"/>
                <a:ea typeface="Noto Sans Light" panose="020B0502040504020204" pitchFamily="34" charset="0"/>
                <a:cs typeface="Noto Sans Light" panose="020B050204050402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>
                <a:solidFill>
                  <a:schemeClr val="bg2">
                    <a:lumMod val="10000"/>
                    <a:lumOff val="90000"/>
                  </a:schemeClr>
                </a:solidFill>
                <a:latin typeface="+mn-lt"/>
              </a:rPr>
              <a:t>Queensland Government</a:t>
            </a:r>
            <a:endParaRPr lang="en-AU" dirty="0">
              <a:solidFill>
                <a:schemeClr val="bg2">
                  <a:lumMod val="10000"/>
                  <a:lumOff val="9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60524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: Chapter Slide with Numb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and blue lines&#10;&#10;AI-generated content may be incorrect.">
            <a:extLst>
              <a:ext uri="{FF2B5EF4-FFF2-40B4-BE49-F238E27FC236}">
                <a16:creationId xmlns:a16="http://schemas.microsoft.com/office/drawing/2014/main" id="{37B7C50C-C634-2DBB-6A86-444EAE7172D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alphaModFix amt="7000"/>
          </a:blip>
          <a:stretch>
            <a:fillRect/>
          </a:stretch>
        </p:blipFill>
        <p:spPr>
          <a:xfrm>
            <a:off x="-175846" y="0"/>
            <a:ext cx="9319846" cy="5202996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966EDDFD-A024-A6D0-537B-A37277A81ED4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04386"/>
              </a:gs>
              <a:gs pos="0">
                <a:schemeClr val="tx1">
                  <a:lumMod val="85000"/>
                </a:schemeClr>
              </a:gs>
              <a:gs pos="64000">
                <a:schemeClr val="tx1">
                  <a:lumMod val="95000"/>
                  <a:alpha val="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091252-B6D9-5AF4-4833-E2222F38CF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4367" y="962108"/>
            <a:ext cx="5878995" cy="1670363"/>
          </a:xfrm>
          <a:noFill/>
        </p:spPr>
        <p:txBody>
          <a:bodyPr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7B7479-93BD-1A55-AC76-0E3A3F228E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4367" y="2701528"/>
            <a:ext cx="5878995" cy="442725"/>
          </a:xfrm>
          <a:noFill/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CC3890E-6533-66D8-8695-06778B06D3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640882"/>
            <a:ext cx="982183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8F7C8104-76CC-EB84-33DA-EA47A01AC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7367" y="4640882"/>
            <a:ext cx="3086100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AE42B185-0540-FCFB-74EA-28C16401B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009" y="4640882"/>
            <a:ext cx="417816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C75888C-CBC0-4624-9DF9-0508A40329AE}" type="slidenum">
              <a:rPr lang="en-AU" smtClean="0"/>
              <a:pPr/>
              <a:t>‹#›</a:t>
            </a:fld>
            <a:endParaRPr lang="en-AU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41BBF97-45B8-EA7D-2989-7DD71D6A38A4}"/>
              </a:ext>
            </a:extLst>
          </p:cNvPr>
          <p:cNvCxnSpPr>
            <a:cxnSpLocks/>
          </p:cNvCxnSpPr>
          <p:nvPr userDrawn="1"/>
        </p:nvCxnSpPr>
        <p:spPr>
          <a:xfrm>
            <a:off x="250648" y="383652"/>
            <a:ext cx="8642705" cy="0"/>
          </a:xfrm>
          <a:prstGeom prst="line">
            <a:avLst/>
          </a:prstGeom>
          <a:ln>
            <a:solidFill>
              <a:schemeClr val="bg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">
            <a:extLst>
              <a:ext uri="{FF2B5EF4-FFF2-40B4-BE49-F238E27FC236}">
                <a16:creationId xmlns:a16="http://schemas.microsoft.com/office/drawing/2014/main" id="{285BBE03-F80B-EDC1-4866-AED1AD1FA627}"/>
              </a:ext>
            </a:extLst>
          </p:cNvPr>
          <p:cNvSpPr txBox="1">
            <a:spLocks/>
          </p:cNvSpPr>
          <p:nvPr userDrawn="1"/>
        </p:nvSpPr>
        <p:spPr>
          <a:xfrm>
            <a:off x="1032471" y="98802"/>
            <a:ext cx="7886700" cy="2848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00" kern="1200">
                <a:solidFill>
                  <a:schemeClr val="tx1"/>
                </a:solidFill>
                <a:latin typeface="Noto Sans Light" panose="020B0502040504020204" pitchFamily="34" charset="0"/>
                <a:ea typeface="Noto Sans Light" panose="020B0502040504020204" pitchFamily="34" charset="0"/>
                <a:cs typeface="Noto Sans Light" panose="020B050204050402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>
                <a:solidFill>
                  <a:schemeClr val="bg1"/>
                </a:solidFill>
                <a:latin typeface="+mn-lt"/>
              </a:rPr>
              <a:t>Queensland Government</a:t>
            </a:r>
            <a:endParaRPr lang="en-AU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4EC98FB-6C8B-D878-689A-B85DE505A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5171" y="980817"/>
            <a:ext cx="1724025" cy="1590933"/>
          </a:xfrm>
        </p:spPr>
        <p:txBody>
          <a:bodyPr>
            <a:noAutofit/>
          </a:bodyPr>
          <a:lstStyle>
            <a:lvl1pPr marL="0" indent="0" algn="r">
              <a:buNone/>
              <a:defRPr sz="9600">
                <a:ln>
                  <a:noFill/>
                </a:ln>
                <a:solidFill>
                  <a:schemeClr val="bg2"/>
                </a:solidFill>
                <a:latin typeface="Times New Roman" panose="02020603050405020304" pitchFamily="18" charset="0"/>
                <a:ea typeface="Noto Serif" panose="020205020605050202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Noto Serif Medium" panose="02020502060505020204" pitchFamily="18" charset="0"/>
                <a:ea typeface="Noto Serif Medium" panose="02020502060505020204" pitchFamily="18" charset="0"/>
                <a:cs typeface="Noto Serif Medium" panose="02020502060505020204" pitchFamily="18" charset="0"/>
              </a:defRPr>
            </a:lvl2pPr>
            <a:lvl3pPr>
              <a:defRPr>
                <a:latin typeface="Noto Serif Medium" panose="02020502060505020204" pitchFamily="18" charset="0"/>
                <a:ea typeface="Noto Serif Medium" panose="02020502060505020204" pitchFamily="18" charset="0"/>
                <a:cs typeface="Noto Serif Medium" panose="02020502060505020204" pitchFamily="18" charset="0"/>
              </a:defRPr>
            </a:lvl3pPr>
            <a:lvl4pPr>
              <a:defRPr>
                <a:latin typeface="Noto Serif Medium" panose="02020502060505020204" pitchFamily="18" charset="0"/>
                <a:ea typeface="Noto Serif Medium" panose="02020502060505020204" pitchFamily="18" charset="0"/>
                <a:cs typeface="Noto Serif Medium" panose="02020502060505020204" pitchFamily="18" charset="0"/>
              </a:defRPr>
            </a:lvl4pPr>
            <a:lvl5pPr>
              <a:defRPr>
                <a:latin typeface="Noto Serif Medium" panose="02020502060505020204" pitchFamily="18" charset="0"/>
                <a:ea typeface="Noto Serif Medium" panose="02020502060505020204" pitchFamily="18" charset="0"/>
                <a:cs typeface="Noto Serif Medium" panose="02020502060505020204" pitchFamily="18" charset="0"/>
              </a:defRPr>
            </a:lvl5pPr>
          </a:lstStyle>
          <a:p>
            <a:pPr lvl="0"/>
            <a:r>
              <a:rPr lang="en-US" dirty="0"/>
              <a:t>27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A132404-153C-E874-D86B-F8A9484C31A8}"/>
              </a:ext>
            </a:extLst>
          </p:cNvPr>
          <p:cNvCxnSpPr>
            <a:cxnSpLocks/>
          </p:cNvCxnSpPr>
          <p:nvPr userDrawn="1"/>
        </p:nvCxnSpPr>
        <p:spPr>
          <a:xfrm>
            <a:off x="2266121" y="962108"/>
            <a:ext cx="0" cy="2182145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E393F128-4AAB-1F6C-A6AD-783967479AE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783922" y="4504896"/>
            <a:ext cx="2259069" cy="578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508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ght: Blank slide - Simp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7016A10-516B-2BED-1ED3-5116D9BBFF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640882"/>
            <a:ext cx="982183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A0F4429-B9FF-BC0F-6526-4421D9913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7367" y="4640882"/>
            <a:ext cx="3086100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81597CA-4457-B883-211A-F44E6CE74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009" y="4640882"/>
            <a:ext cx="417816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C75888C-CBC0-4624-9DF9-0508A40329AE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B0217D-41A9-6CD0-9521-980F01264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714407"/>
            <a:ext cx="7886700" cy="62089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D820166-0829-8493-AEDA-C60245AD94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783922" y="4504896"/>
            <a:ext cx="2259069" cy="578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26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: Agenda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and blue lines&#10;&#10;AI-generated content may be incorrect.">
            <a:extLst>
              <a:ext uri="{FF2B5EF4-FFF2-40B4-BE49-F238E27FC236}">
                <a16:creationId xmlns:a16="http://schemas.microsoft.com/office/drawing/2014/main" id="{37B7C50C-C634-2DBB-6A86-444EAE7172D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alphaModFix amt="7000"/>
          </a:blip>
          <a:stretch>
            <a:fillRect/>
          </a:stretch>
        </p:blipFill>
        <p:spPr>
          <a:xfrm>
            <a:off x="-175846" y="0"/>
            <a:ext cx="9319846" cy="5202996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966EDDFD-A024-A6D0-537B-A37277A81ED4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04386"/>
              </a:gs>
              <a:gs pos="0">
                <a:schemeClr val="tx1">
                  <a:lumMod val="85000"/>
                </a:schemeClr>
              </a:gs>
              <a:gs pos="64000">
                <a:schemeClr val="tx1">
                  <a:alpha val="44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CC3890E-6533-66D8-8695-06778B06D3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640882"/>
            <a:ext cx="982183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8F7C8104-76CC-EB84-33DA-EA47A01AC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7367" y="4640882"/>
            <a:ext cx="3086100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AE42B185-0540-FCFB-74EA-28C16401B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009" y="4640882"/>
            <a:ext cx="417816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C75888C-CBC0-4624-9DF9-0508A40329AE}" type="slidenum">
              <a:rPr lang="en-AU" smtClean="0"/>
              <a:pPr/>
              <a:t>‹#›</a:t>
            </a:fld>
            <a:endParaRPr lang="en-AU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41BBF97-45B8-EA7D-2989-7DD71D6A38A4}"/>
              </a:ext>
            </a:extLst>
          </p:cNvPr>
          <p:cNvCxnSpPr>
            <a:cxnSpLocks/>
          </p:cNvCxnSpPr>
          <p:nvPr userDrawn="1"/>
        </p:nvCxnSpPr>
        <p:spPr>
          <a:xfrm>
            <a:off x="250648" y="383652"/>
            <a:ext cx="8642705" cy="0"/>
          </a:xfrm>
          <a:prstGeom prst="line">
            <a:avLst/>
          </a:prstGeom>
          <a:ln>
            <a:solidFill>
              <a:schemeClr val="bg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">
            <a:extLst>
              <a:ext uri="{FF2B5EF4-FFF2-40B4-BE49-F238E27FC236}">
                <a16:creationId xmlns:a16="http://schemas.microsoft.com/office/drawing/2014/main" id="{285BBE03-F80B-EDC1-4866-AED1AD1FA627}"/>
              </a:ext>
            </a:extLst>
          </p:cNvPr>
          <p:cNvSpPr txBox="1">
            <a:spLocks/>
          </p:cNvSpPr>
          <p:nvPr userDrawn="1"/>
        </p:nvSpPr>
        <p:spPr>
          <a:xfrm>
            <a:off x="1032471" y="98802"/>
            <a:ext cx="7886700" cy="2848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00" kern="1200">
                <a:solidFill>
                  <a:schemeClr val="tx1"/>
                </a:solidFill>
                <a:latin typeface="Noto Sans Light" panose="020B0502040504020204" pitchFamily="34" charset="0"/>
                <a:ea typeface="Noto Sans Light" panose="020B0502040504020204" pitchFamily="34" charset="0"/>
                <a:cs typeface="Noto Sans Light" panose="020B050204050402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Queensland Government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4EC98FB-6C8B-D878-689A-B85DE505A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0648" y="980817"/>
            <a:ext cx="3086100" cy="1590933"/>
          </a:xfrm>
        </p:spPr>
        <p:txBody>
          <a:bodyPr>
            <a:noAutofit/>
          </a:bodyPr>
          <a:lstStyle>
            <a:lvl1pPr marL="0" indent="0" algn="r">
              <a:buNone/>
              <a:defRPr sz="4400" b="1">
                <a:ln>
                  <a:noFill/>
                </a:ln>
                <a:solidFill>
                  <a:schemeClr val="bg1"/>
                </a:solidFill>
                <a:latin typeface="Times New Roman" panose="02020603050405020304" pitchFamily="18" charset="0"/>
                <a:ea typeface="Noto Serif" panose="020205020605050202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Noto Serif Medium" panose="02020502060505020204" pitchFamily="18" charset="0"/>
                <a:ea typeface="Noto Serif Medium" panose="02020502060505020204" pitchFamily="18" charset="0"/>
                <a:cs typeface="Noto Serif Medium" panose="02020502060505020204" pitchFamily="18" charset="0"/>
              </a:defRPr>
            </a:lvl2pPr>
            <a:lvl3pPr>
              <a:defRPr>
                <a:latin typeface="Noto Serif Medium" panose="02020502060505020204" pitchFamily="18" charset="0"/>
                <a:ea typeface="Noto Serif Medium" panose="02020502060505020204" pitchFamily="18" charset="0"/>
                <a:cs typeface="Noto Serif Medium" panose="02020502060505020204" pitchFamily="18" charset="0"/>
              </a:defRPr>
            </a:lvl3pPr>
            <a:lvl4pPr>
              <a:defRPr>
                <a:latin typeface="Noto Serif Medium" panose="02020502060505020204" pitchFamily="18" charset="0"/>
                <a:ea typeface="Noto Serif Medium" panose="02020502060505020204" pitchFamily="18" charset="0"/>
                <a:cs typeface="Noto Serif Medium" panose="02020502060505020204" pitchFamily="18" charset="0"/>
              </a:defRPr>
            </a:lvl4pPr>
            <a:lvl5pPr>
              <a:defRPr>
                <a:latin typeface="Noto Serif Medium" panose="02020502060505020204" pitchFamily="18" charset="0"/>
                <a:ea typeface="Noto Serif Medium" panose="02020502060505020204" pitchFamily="18" charset="0"/>
                <a:cs typeface="Noto Serif Medium" panose="02020502060505020204" pitchFamily="18" charset="0"/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A132404-153C-E874-D86B-F8A9484C31A8}"/>
              </a:ext>
            </a:extLst>
          </p:cNvPr>
          <p:cNvCxnSpPr>
            <a:cxnSpLocks/>
          </p:cNvCxnSpPr>
          <p:nvPr userDrawn="1"/>
        </p:nvCxnSpPr>
        <p:spPr>
          <a:xfrm>
            <a:off x="3554739" y="962108"/>
            <a:ext cx="0" cy="2182145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5A0845D-7A81-5620-DE28-A3FC858791E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713163" y="980817"/>
            <a:ext cx="4741518" cy="2827338"/>
          </a:xfrm>
        </p:spPr>
        <p:txBody>
          <a:bodyPr>
            <a:normAutofit/>
          </a:bodyPr>
          <a:lstStyle>
            <a:lvl1pPr marL="342900" indent="-342900">
              <a:buFont typeface="+mj-lt"/>
              <a:buAutoNum type="arabicPeriod"/>
              <a:defRPr sz="1400"/>
            </a:lvl1pPr>
            <a:lvl2pPr marL="685800" indent="-342900">
              <a:buFont typeface="+mj-lt"/>
              <a:buAutoNum type="arabicPeriod"/>
              <a:defRPr sz="1100"/>
            </a:lvl2pPr>
            <a:lvl3pPr marL="914400" indent="-228600">
              <a:buFont typeface="+mj-lt"/>
              <a:buAutoNum type="arabicPeriod"/>
              <a:defRPr sz="1050"/>
            </a:lvl3pPr>
            <a:lvl4pPr marL="1257300" indent="-228600">
              <a:buFont typeface="+mj-lt"/>
              <a:buAutoNum type="arabicPeriod"/>
              <a:defRPr sz="1000"/>
            </a:lvl4pPr>
            <a:lvl5pPr marL="1600200" indent="-228600">
              <a:buFont typeface="+mj-lt"/>
              <a:buAutoNum type="arabicPeriod"/>
              <a:defRPr sz="100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C1491CE-F994-7CE4-FB36-A38B0D367A4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783922" y="4504896"/>
            <a:ext cx="2259069" cy="578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67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: Content 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FA7B4DF-EA42-D7FD-A929-2AED56A2BF03}"/>
              </a:ext>
            </a:extLst>
          </p:cNvPr>
          <p:cNvSpPr/>
          <p:nvPr userDrawn="1"/>
        </p:nvSpPr>
        <p:spPr>
          <a:xfrm>
            <a:off x="0" y="4371975"/>
            <a:ext cx="9143999" cy="77152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9AB28B-28FD-DE36-E69B-23563F1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830" y="484187"/>
            <a:ext cx="6552610" cy="646399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1C1B26D-8E3D-BDF2-39BA-CCA8D8723CD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96875" y="1298575"/>
            <a:ext cx="6552565" cy="2889250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DB608A41-493F-4ED4-DDFB-12071F8425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640882"/>
            <a:ext cx="982183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F05DC4E-E34B-2EE3-B0E8-070B861E2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7367" y="4640882"/>
            <a:ext cx="3086100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7D09522-F89E-E067-11C8-AA9B3DE98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009" y="4640882"/>
            <a:ext cx="417816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C75888C-CBC0-4624-9DF9-0508A40329AE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D1A30AD-CAC5-399E-2F27-A7422201F76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783922" y="4504896"/>
            <a:ext cx="2259069" cy="578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82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9DC92F-C48D-EE1E-BC84-8131B8B92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84188"/>
            <a:ext cx="7886700" cy="6208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790F5A-66E2-1325-3E44-51778AD260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0751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761B7A-4086-7BD0-3AB1-D362CFA946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670621"/>
            <a:ext cx="98218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2B1D4-21C3-5886-6506-582F2665DC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07367" y="4670621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4256D-3E4A-8141-7609-1ABD5E73D1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009" y="4670621"/>
            <a:ext cx="41781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bg1"/>
                </a:solidFill>
              </a:defRPr>
            </a:lvl1pPr>
          </a:lstStyle>
          <a:p>
            <a:fld id="{5C75888C-CBC0-4624-9DF9-0508A40329AE}" type="slidenum">
              <a:rPr lang="en-AU" smtClean="0"/>
              <a:pPr/>
              <a:t>‹#›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659DA6F-E172-5598-ED5B-E960719D2317}"/>
              </a:ext>
            </a:extLst>
          </p:cNvPr>
          <p:cNvCxnSpPr>
            <a:cxnSpLocks/>
          </p:cNvCxnSpPr>
          <p:nvPr userDrawn="1"/>
        </p:nvCxnSpPr>
        <p:spPr>
          <a:xfrm>
            <a:off x="250648" y="383652"/>
            <a:ext cx="8642705" cy="0"/>
          </a:xfrm>
          <a:prstGeom prst="line">
            <a:avLst/>
          </a:prstGeom>
          <a:ln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>
            <a:extLst>
              <a:ext uri="{FF2B5EF4-FFF2-40B4-BE49-F238E27FC236}">
                <a16:creationId xmlns:a16="http://schemas.microsoft.com/office/drawing/2014/main" id="{1C06E283-39F7-B913-D860-8363530DE695}"/>
              </a:ext>
            </a:extLst>
          </p:cNvPr>
          <p:cNvSpPr txBox="1">
            <a:spLocks/>
          </p:cNvSpPr>
          <p:nvPr userDrawn="1"/>
        </p:nvSpPr>
        <p:spPr>
          <a:xfrm>
            <a:off x="1032471" y="98802"/>
            <a:ext cx="7886700" cy="2848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00" kern="1200">
                <a:solidFill>
                  <a:schemeClr val="tx1"/>
                </a:solidFill>
                <a:latin typeface="Noto Sans Light" panose="020B0502040504020204" pitchFamily="34" charset="0"/>
                <a:ea typeface="Noto Sans Light" panose="020B0502040504020204" pitchFamily="34" charset="0"/>
                <a:cs typeface="Noto Sans Light" panose="020B050204050402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>
                <a:solidFill>
                  <a:schemeClr val="tx1">
                    <a:lumMod val="65000"/>
                  </a:schemeClr>
                </a:solidFill>
                <a:latin typeface="+mn-lt"/>
              </a:rPr>
              <a:t>Queensland Government</a:t>
            </a:r>
            <a:endParaRPr lang="en-AU" dirty="0">
              <a:solidFill>
                <a:schemeClr val="tx1">
                  <a:lumMod val="6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62056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1" r:id="rId1"/>
    <p:sldLayoutId id="2147483733" r:id="rId2"/>
    <p:sldLayoutId id="2147483749" r:id="rId3"/>
    <p:sldLayoutId id="2147483751" r:id="rId4"/>
    <p:sldLayoutId id="2147483735" r:id="rId5"/>
    <p:sldLayoutId id="2147483756" r:id="rId6"/>
    <p:sldLayoutId id="2147483740" r:id="rId7"/>
    <p:sldLayoutId id="2147483753" r:id="rId8"/>
    <p:sldLayoutId id="2147483736" r:id="rId9"/>
    <p:sldLayoutId id="2147483737" r:id="rId10"/>
    <p:sldLayoutId id="2147483738" r:id="rId11"/>
    <p:sldLayoutId id="2147483741" r:id="rId12"/>
    <p:sldLayoutId id="2147483755" r:id="rId13"/>
    <p:sldLayoutId id="2147483742" r:id="rId14"/>
    <p:sldLayoutId id="2147483754" r:id="rId15"/>
    <p:sldLayoutId id="2147483743" r:id="rId16"/>
    <p:sldLayoutId id="2147483744" r:id="rId17"/>
    <p:sldLayoutId id="2147483745" r:id="rId18"/>
    <p:sldLayoutId id="2147483746" r:id="rId19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200" kern="1200">
          <a:solidFill>
            <a:schemeClr val="bg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bg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900" kern="1200">
          <a:solidFill>
            <a:schemeClr val="bg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900" kern="1200">
          <a:solidFill>
            <a:schemeClr val="bg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5" userDrawn="1">
          <p15:clr>
            <a:srgbClr val="F26B43"/>
          </p15:clr>
        </p15:guide>
        <p15:guide id="2" orient="horz" pos="282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>
            <a:extLst>
              <a:ext uri="{FF2B5EF4-FFF2-40B4-BE49-F238E27FC236}">
                <a16:creationId xmlns:a16="http://schemas.microsoft.com/office/drawing/2014/main" id="{FCE9525E-983E-78CC-7D93-B2725FF2FCDF}"/>
              </a:ext>
            </a:extLst>
          </p:cNvPr>
          <p:cNvSpPr txBox="1">
            <a:spLocks/>
          </p:cNvSpPr>
          <p:nvPr/>
        </p:nvSpPr>
        <p:spPr>
          <a:xfrm>
            <a:off x="161925" y="465910"/>
            <a:ext cx="9144000" cy="367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AU" sz="2000" dirty="0"/>
              <a:t>Customer journey map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6F395C1-B529-5BE8-E4C8-6316DE7AEA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565582"/>
              </p:ext>
            </p:extLst>
          </p:nvPr>
        </p:nvGraphicFramePr>
        <p:xfrm>
          <a:off x="235027" y="878440"/>
          <a:ext cx="8747048" cy="3386619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093381">
                  <a:extLst>
                    <a:ext uri="{9D8B030D-6E8A-4147-A177-3AD203B41FA5}">
                      <a16:colId xmlns:a16="http://schemas.microsoft.com/office/drawing/2014/main" val="1545701128"/>
                    </a:ext>
                  </a:extLst>
                </a:gridCol>
                <a:gridCol w="1093381">
                  <a:extLst>
                    <a:ext uri="{9D8B030D-6E8A-4147-A177-3AD203B41FA5}">
                      <a16:colId xmlns:a16="http://schemas.microsoft.com/office/drawing/2014/main" val="663926369"/>
                    </a:ext>
                  </a:extLst>
                </a:gridCol>
                <a:gridCol w="1093381">
                  <a:extLst>
                    <a:ext uri="{9D8B030D-6E8A-4147-A177-3AD203B41FA5}">
                      <a16:colId xmlns:a16="http://schemas.microsoft.com/office/drawing/2014/main" val="933058455"/>
                    </a:ext>
                  </a:extLst>
                </a:gridCol>
                <a:gridCol w="1093381">
                  <a:extLst>
                    <a:ext uri="{9D8B030D-6E8A-4147-A177-3AD203B41FA5}">
                      <a16:colId xmlns:a16="http://schemas.microsoft.com/office/drawing/2014/main" val="1471611282"/>
                    </a:ext>
                  </a:extLst>
                </a:gridCol>
                <a:gridCol w="1093381">
                  <a:extLst>
                    <a:ext uri="{9D8B030D-6E8A-4147-A177-3AD203B41FA5}">
                      <a16:colId xmlns:a16="http://schemas.microsoft.com/office/drawing/2014/main" val="720496785"/>
                    </a:ext>
                  </a:extLst>
                </a:gridCol>
                <a:gridCol w="1093381">
                  <a:extLst>
                    <a:ext uri="{9D8B030D-6E8A-4147-A177-3AD203B41FA5}">
                      <a16:colId xmlns:a16="http://schemas.microsoft.com/office/drawing/2014/main" val="323149652"/>
                    </a:ext>
                  </a:extLst>
                </a:gridCol>
                <a:gridCol w="1093381">
                  <a:extLst>
                    <a:ext uri="{9D8B030D-6E8A-4147-A177-3AD203B41FA5}">
                      <a16:colId xmlns:a16="http://schemas.microsoft.com/office/drawing/2014/main" val="2656196354"/>
                    </a:ext>
                  </a:extLst>
                </a:gridCol>
                <a:gridCol w="1093381">
                  <a:extLst>
                    <a:ext uri="{9D8B030D-6E8A-4147-A177-3AD203B41FA5}">
                      <a16:colId xmlns:a16="http://schemas.microsoft.com/office/drawing/2014/main" val="3899936881"/>
                    </a:ext>
                  </a:extLst>
                </a:gridCol>
              </a:tblGrid>
              <a:tr h="223242">
                <a:tc>
                  <a:txBody>
                    <a:bodyPr/>
                    <a:lstStyle/>
                    <a:p>
                      <a:r>
                        <a:rPr lang="en-AU" sz="800" dirty="0">
                          <a:solidFill>
                            <a:schemeClr val="accent1"/>
                          </a:solidFill>
                        </a:rPr>
                        <a:t>Stage</a:t>
                      </a:r>
                      <a:endParaRPr lang="en-AU" sz="800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800" dirty="0">
                          <a:solidFill>
                            <a:schemeClr val="accent1"/>
                          </a:solidFill>
                        </a:rPr>
                        <a:t>*Journey stage*</a:t>
                      </a:r>
                      <a:endParaRPr lang="en-AU" sz="800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>
                          <a:solidFill>
                            <a:schemeClr val="accent1"/>
                          </a:solidFill>
                        </a:rPr>
                        <a:t>*Journey stage*</a:t>
                      </a:r>
                      <a:endParaRPr lang="en-AU" sz="80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>
                          <a:solidFill>
                            <a:schemeClr val="accent1"/>
                          </a:solidFill>
                        </a:rPr>
                        <a:t>*Journey stage*</a:t>
                      </a:r>
                      <a:endParaRPr lang="en-AU" sz="80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>
                          <a:solidFill>
                            <a:schemeClr val="accent1"/>
                          </a:solidFill>
                        </a:rPr>
                        <a:t>*Journey stage*</a:t>
                      </a:r>
                      <a:endParaRPr lang="en-AU" sz="80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>
                          <a:solidFill>
                            <a:schemeClr val="accent1"/>
                          </a:solidFill>
                        </a:rPr>
                        <a:t>*Journey stage*</a:t>
                      </a:r>
                      <a:endParaRPr lang="en-AU" sz="80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>
                          <a:solidFill>
                            <a:schemeClr val="accent1"/>
                          </a:solidFill>
                        </a:rPr>
                        <a:t>*Journey stage*</a:t>
                      </a:r>
                      <a:endParaRPr lang="en-AU" sz="80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>
                          <a:solidFill>
                            <a:schemeClr val="accent1"/>
                          </a:solidFill>
                        </a:rPr>
                        <a:t>*Journey stage*</a:t>
                      </a:r>
                      <a:endParaRPr lang="en-AU" sz="80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08109"/>
                  </a:ext>
                </a:extLst>
              </a:tr>
              <a:tr h="60233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b="1" kern="1200" dirty="0">
                          <a:solidFill>
                            <a:schemeClr val="accent1"/>
                          </a:solidFill>
                        </a:rPr>
                        <a:t>Customer tasks, actions and activities</a:t>
                      </a:r>
                      <a:endParaRPr lang="en-GB" sz="700" b="1" kern="1200" dirty="0">
                        <a:solidFill>
                          <a:schemeClr val="accent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b="0" u="none" strike="noStrike" kern="1200" cap="none" baseline="0" dirty="0">
                          <a:solidFill>
                            <a:schemeClr val="accent1"/>
                          </a:solidFill>
                          <a:sym typeface="Arial"/>
                          <a:rtl val="0"/>
                        </a:rPr>
                        <a:t>*What customers do during this stage – describe the activity*</a:t>
                      </a:r>
                    </a:p>
                    <a:p>
                      <a:pPr marL="171450" indent="-99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actions</a:t>
                      </a:r>
                    </a:p>
                    <a:p>
                      <a:pPr marL="171450" indent="-99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actions</a:t>
                      </a:r>
                    </a:p>
                    <a:p>
                      <a:pPr marL="171450" indent="-99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actions</a:t>
                      </a:r>
                      <a:endParaRPr lang="en-GB" sz="700" b="0" kern="1200" dirty="0">
                        <a:solidFill>
                          <a:schemeClr val="accent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b="0" u="none" strike="noStrike" kern="1200" cap="none" baseline="0" dirty="0">
                          <a:solidFill>
                            <a:schemeClr val="accent1"/>
                          </a:solidFill>
                          <a:sym typeface="Arial"/>
                          <a:rtl val="0"/>
                        </a:rPr>
                        <a:t>*What customers do during this stage – describe the activity*</a:t>
                      </a:r>
                    </a:p>
                    <a:p>
                      <a:pPr marL="171450" indent="-99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actions</a:t>
                      </a:r>
                    </a:p>
                    <a:p>
                      <a:pPr marL="171450" indent="-99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actions</a:t>
                      </a:r>
                    </a:p>
                    <a:p>
                      <a:pPr marL="171450" indent="-99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actions</a:t>
                      </a:r>
                      <a:endParaRPr lang="en-GB" sz="700" b="0" kern="1200" dirty="0">
                        <a:solidFill>
                          <a:schemeClr val="accent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b="0" u="none" strike="noStrike" kern="1200" cap="none" baseline="0" dirty="0">
                          <a:solidFill>
                            <a:schemeClr val="accent1"/>
                          </a:solidFill>
                          <a:sym typeface="Arial"/>
                          <a:rtl val="0"/>
                        </a:rPr>
                        <a:t>*What customers do during this stage – describe the activity*</a:t>
                      </a:r>
                    </a:p>
                    <a:p>
                      <a:pPr marL="171450" indent="-99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actions</a:t>
                      </a:r>
                    </a:p>
                    <a:p>
                      <a:pPr marL="171450" indent="-99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actions</a:t>
                      </a:r>
                    </a:p>
                    <a:p>
                      <a:pPr marL="171450" indent="-99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actions</a:t>
                      </a:r>
                      <a:endParaRPr lang="en-GB" sz="700" b="0" kern="1200" dirty="0">
                        <a:solidFill>
                          <a:schemeClr val="accent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b="0" u="none" strike="noStrike" kern="1200" cap="none" baseline="0" dirty="0">
                          <a:solidFill>
                            <a:schemeClr val="accent1"/>
                          </a:solidFill>
                          <a:sym typeface="Arial"/>
                          <a:rtl val="0"/>
                        </a:rPr>
                        <a:t>*What customers do during this stage – describe the activity*</a:t>
                      </a:r>
                    </a:p>
                    <a:p>
                      <a:pPr marL="171450" indent="-99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actions</a:t>
                      </a:r>
                    </a:p>
                    <a:p>
                      <a:pPr marL="171450" indent="-99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actions</a:t>
                      </a:r>
                    </a:p>
                    <a:p>
                      <a:pPr marL="171450" indent="-99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actions</a:t>
                      </a:r>
                      <a:endParaRPr lang="en-GB" sz="700" b="0" kern="1200" dirty="0">
                        <a:solidFill>
                          <a:schemeClr val="accent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b="0" u="none" strike="noStrike" kern="1200" cap="none" baseline="0" dirty="0">
                          <a:solidFill>
                            <a:schemeClr val="accent1"/>
                          </a:solidFill>
                          <a:sym typeface="Arial"/>
                          <a:rtl val="0"/>
                        </a:rPr>
                        <a:t>*What customers do during this stage – describe the activity*</a:t>
                      </a:r>
                    </a:p>
                    <a:p>
                      <a:pPr marL="171450" indent="-99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actions</a:t>
                      </a:r>
                    </a:p>
                    <a:p>
                      <a:pPr marL="171450" indent="-99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actions</a:t>
                      </a:r>
                    </a:p>
                    <a:p>
                      <a:pPr marL="171450" indent="-99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actions</a:t>
                      </a:r>
                      <a:endParaRPr lang="en-GB" sz="700" b="0" kern="1200" dirty="0">
                        <a:solidFill>
                          <a:schemeClr val="accent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b="0" u="none" strike="noStrike" kern="1200" cap="none" baseline="0" dirty="0">
                          <a:solidFill>
                            <a:schemeClr val="accent1"/>
                          </a:solidFill>
                          <a:sym typeface="Arial"/>
                          <a:rtl val="0"/>
                        </a:rPr>
                        <a:t>*What customers do during this stage – describe the activity*</a:t>
                      </a:r>
                    </a:p>
                    <a:p>
                      <a:pPr marL="171450" indent="-99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actions</a:t>
                      </a:r>
                    </a:p>
                    <a:p>
                      <a:pPr marL="171450" indent="-99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actions</a:t>
                      </a:r>
                    </a:p>
                    <a:p>
                      <a:pPr marL="171450" indent="-99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actions</a:t>
                      </a:r>
                      <a:endParaRPr lang="en-GB" sz="700" b="0" kern="1200" dirty="0">
                        <a:solidFill>
                          <a:schemeClr val="accent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b="0" u="none" strike="noStrike" kern="1200" cap="none" baseline="0" dirty="0">
                          <a:solidFill>
                            <a:schemeClr val="accent1"/>
                          </a:solidFill>
                          <a:sym typeface="Arial"/>
                          <a:rtl val="0"/>
                        </a:rPr>
                        <a:t>*What customers do during this stage – describe the activity*</a:t>
                      </a:r>
                    </a:p>
                    <a:p>
                      <a:pPr marL="171450" indent="-99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actions</a:t>
                      </a:r>
                    </a:p>
                    <a:p>
                      <a:pPr marL="171450" indent="-99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actions</a:t>
                      </a:r>
                    </a:p>
                    <a:p>
                      <a:pPr marL="171450" indent="-99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actions</a:t>
                      </a:r>
                      <a:endParaRPr lang="en-GB" sz="700" b="0" kern="1200" dirty="0">
                        <a:solidFill>
                          <a:schemeClr val="accent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1">
                        <a:lumMod val="75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532386"/>
                  </a:ext>
                </a:extLst>
              </a:tr>
              <a:tr h="60233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b="1" kern="1200">
                          <a:solidFill>
                            <a:schemeClr val="accent1"/>
                          </a:solidFill>
                        </a:rPr>
                        <a:t>Emotions, thoughts and feelings</a:t>
                      </a:r>
                      <a:endParaRPr lang="en-GB" sz="700" b="1" kern="1200">
                        <a:solidFill>
                          <a:schemeClr val="accent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700" dirty="0">
                          <a:solidFill>
                            <a:schemeClr val="accent1"/>
                          </a:solidFill>
                        </a:rPr>
                        <a:t>*What the </a:t>
                      </a:r>
                    </a:p>
                    <a:p>
                      <a:r>
                        <a:rPr lang="en-AU" sz="700" dirty="0">
                          <a:solidFill>
                            <a:schemeClr val="accent1"/>
                          </a:solidFill>
                        </a:rPr>
                        <a:t>customer is </a:t>
                      </a:r>
                    </a:p>
                    <a:p>
                      <a:r>
                        <a:rPr lang="en-AU" sz="700" dirty="0">
                          <a:solidFill>
                            <a:schemeClr val="accent1"/>
                          </a:solidFill>
                        </a:rPr>
                        <a:t>feeling* </a:t>
                      </a:r>
                      <a:endParaRPr lang="en-AU" sz="700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700" kern="1200">
                          <a:solidFill>
                            <a:schemeClr val="accent1"/>
                          </a:solidFill>
                        </a:rPr>
                        <a:t>*Add customer quotes*</a:t>
                      </a:r>
                      <a:endParaRPr lang="en-AU" sz="700" kern="120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700" kern="1200" dirty="0">
                          <a:solidFill>
                            <a:schemeClr val="accent1"/>
                          </a:solidFill>
                        </a:rPr>
                        <a:t>*Add customer quotes*</a:t>
                      </a:r>
                    </a:p>
                    <a:p>
                      <a:endParaRPr lang="en-AU" sz="70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70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700" kern="120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700" kern="120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700" kern="120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5347160"/>
                  </a:ext>
                </a:extLst>
              </a:tr>
              <a:tr h="60233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b="1" kern="1200" dirty="0">
                          <a:solidFill>
                            <a:schemeClr val="accent1"/>
                          </a:solidFill>
                        </a:rPr>
                        <a:t>Channels / touchpoints</a:t>
                      </a:r>
                      <a:endParaRPr lang="en-GB" sz="700" b="1" kern="1200" dirty="0">
                        <a:solidFill>
                          <a:schemeClr val="accent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700" kern="1200" dirty="0">
                          <a:solidFill>
                            <a:schemeClr val="accent1"/>
                          </a:solidFill>
                        </a:rPr>
                        <a:t>Online and phone</a:t>
                      </a:r>
                      <a:endParaRPr lang="en-AU" sz="70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700" dirty="0">
                          <a:solidFill>
                            <a:schemeClr val="accent1"/>
                          </a:solidFill>
                        </a:rPr>
                        <a:t>Counter and email</a:t>
                      </a:r>
                      <a:endParaRPr lang="en-AU" sz="700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tx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700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tx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700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tx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700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tx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700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tx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700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tx1">
                        <a:lumMod val="75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931432"/>
                  </a:ext>
                </a:extLst>
              </a:tr>
              <a:tr h="60233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b="1" kern="1200">
                          <a:solidFill>
                            <a:schemeClr val="accent1"/>
                          </a:solidFill>
                        </a:rPr>
                        <a:t>Customer pain points</a:t>
                      </a:r>
                      <a:endParaRPr lang="en-GB" sz="700" b="1" kern="1200">
                        <a:solidFill>
                          <a:schemeClr val="accent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9450" indent="-9945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>
                          <a:solidFill>
                            <a:schemeClr val="accent1"/>
                          </a:solidFill>
                        </a:rPr>
                        <a:t>Describe pain point</a:t>
                      </a:r>
                    </a:p>
                    <a:p>
                      <a:pPr marL="99450" indent="-9945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>
                          <a:solidFill>
                            <a:schemeClr val="accent1"/>
                          </a:solidFill>
                        </a:rPr>
                        <a:t>Describe pain point</a:t>
                      </a:r>
                    </a:p>
                    <a:p>
                      <a:pPr marL="99450" indent="-9945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>
                          <a:solidFill>
                            <a:schemeClr val="accent1"/>
                          </a:solidFill>
                        </a:rPr>
                        <a:t>Describe pain point</a:t>
                      </a:r>
                      <a:endParaRPr lang="en-GB" sz="700" b="0" kern="1200">
                        <a:solidFill>
                          <a:schemeClr val="accent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9450" indent="-9945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>
                          <a:solidFill>
                            <a:schemeClr val="accent1"/>
                          </a:solidFill>
                        </a:rPr>
                        <a:t>Describe pain point</a:t>
                      </a:r>
                    </a:p>
                    <a:p>
                      <a:pPr marL="99450" indent="-9945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>
                          <a:solidFill>
                            <a:schemeClr val="accent1"/>
                          </a:solidFill>
                        </a:rPr>
                        <a:t>Describe pain point</a:t>
                      </a:r>
                    </a:p>
                    <a:p>
                      <a:pPr marL="99450" indent="-9945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>
                          <a:solidFill>
                            <a:schemeClr val="accent1"/>
                          </a:solidFill>
                        </a:rPr>
                        <a:t>Describe pain point</a:t>
                      </a:r>
                      <a:endParaRPr lang="en-GB" sz="700" b="0" kern="1200">
                        <a:solidFill>
                          <a:schemeClr val="accent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9450" indent="-9945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>
                          <a:solidFill>
                            <a:schemeClr val="accent1"/>
                          </a:solidFill>
                        </a:rPr>
                        <a:t>Describe pain point</a:t>
                      </a:r>
                    </a:p>
                    <a:p>
                      <a:pPr marL="99450" indent="-9945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>
                          <a:solidFill>
                            <a:schemeClr val="accent1"/>
                          </a:solidFill>
                        </a:rPr>
                        <a:t>Describe pain point</a:t>
                      </a:r>
                    </a:p>
                    <a:p>
                      <a:pPr marL="99450" indent="-9945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>
                          <a:solidFill>
                            <a:schemeClr val="accent1"/>
                          </a:solidFill>
                        </a:rPr>
                        <a:t>Describe pain point</a:t>
                      </a:r>
                      <a:endParaRPr lang="en-GB" sz="700" b="0" kern="1200">
                        <a:solidFill>
                          <a:schemeClr val="accent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9450" indent="-9945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>
                          <a:solidFill>
                            <a:schemeClr val="accent1"/>
                          </a:solidFill>
                        </a:rPr>
                        <a:t>Describe pain point</a:t>
                      </a:r>
                    </a:p>
                    <a:p>
                      <a:pPr marL="99450" indent="-9945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>
                          <a:solidFill>
                            <a:schemeClr val="accent1"/>
                          </a:solidFill>
                        </a:rPr>
                        <a:t>Describe pain point</a:t>
                      </a:r>
                    </a:p>
                    <a:p>
                      <a:pPr marL="99450" indent="-9945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>
                          <a:solidFill>
                            <a:schemeClr val="accent1"/>
                          </a:solidFill>
                        </a:rPr>
                        <a:t>Describe pain point</a:t>
                      </a:r>
                      <a:endParaRPr lang="en-GB" sz="700" b="0" kern="1200">
                        <a:solidFill>
                          <a:schemeClr val="accent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9450" indent="-9945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Describe pain point</a:t>
                      </a:r>
                    </a:p>
                    <a:p>
                      <a:pPr marL="99450" indent="-9945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Describe pain point</a:t>
                      </a:r>
                    </a:p>
                    <a:p>
                      <a:pPr marL="99450" indent="-9945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Describe pain point</a:t>
                      </a:r>
                      <a:endParaRPr lang="en-GB" sz="700" b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9450" indent="-9945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Describe pain point</a:t>
                      </a:r>
                    </a:p>
                    <a:p>
                      <a:pPr marL="99450" indent="-9945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Describe pain point</a:t>
                      </a:r>
                    </a:p>
                    <a:p>
                      <a:pPr marL="99450" indent="-9945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Describe pain point</a:t>
                      </a:r>
                      <a:endParaRPr lang="en-GB" sz="700" b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9450" indent="-9945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Describe pain point</a:t>
                      </a:r>
                    </a:p>
                    <a:p>
                      <a:pPr marL="99450" indent="-9945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Describe pain point</a:t>
                      </a:r>
                    </a:p>
                    <a:p>
                      <a:pPr marL="99450" indent="-9945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Describe pain point</a:t>
                      </a:r>
                      <a:endParaRPr lang="en-GB" sz="700" b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8397894"/>
                  </a:ext>
                </a:extLst>
              </a:tr>
              <a:tr h="60233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b="1" kern="1200" dirty="0">
                          <a:solidFill>
                            <a:schemeClr val="accent1"/>
                          </a:solidFill>
                        </a:rPr>
                        <a:t>Opportunities / ideas for improvement</a:t>
                      </a:r>
                      <a:endParaRPr lang="en-GB" sz="700" b="1" kern="1200" dirty="0">
                        <a:solidFill>
                          <a:schemeClr val="accent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*List ideas to solve the above pain points*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 err="1">
                          <a:solidFill>
                            <a:schemeClr val="accent1"/>
                          </a:solidFill>
                        </a:rPr>
                        <a:t>xxxxx</a:t>
                      </a:r>
                      <a:endParaRPr lang="en-GB" sz="700" b="0" kern="1200" dirty="0">
                        <a:solidFill>
                          <a:schemeClr val="accent1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 err="1">
                          <a:solidFill>
                            <a:schemeClr val="accent1"/>
                          </a:solidFill>
                        </a:rPr>
                        <a:t>xxxxx</a:t>
                      </a:r>
                      <a:endParaRPr lang="en-GB" sz="700" b="0" kern="1200" dirty="0">
                        <a:solidFill>
                          <a:schemeClr val="accent1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 err="1">
                          <a:solidFill>
                            <a:schemeClr val="accent1"/>
                          </a:solidFill>
                        </a:rPr>
                        <a:t>xxxxx</a:t>
                      </a:r>
                      <a:endParaRPr lang="en-GB" sz="700" b="0" kern="1200" dirty="0">
                        <a:solidFill>
                          <a:schemeClr val="accent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*List ideas to solve the above pain points*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 err="1">
                          <a:solidFill>
                            <a:schemeClr val="accent1"/>
                          </a:solidFill>
                        </a:rPr>
                        <a:t>xxxxx</a:t>
                      </a:r>
                      <a:endParaRPr lang="en-GB" sz="700" b="0" kern="1200" dirty="0">
                        <a:solidFill>
                          <a:schemeClr val="accent1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 err="1">
                          <a:solidFill>
                            <a:schemeClr val="accent1"/>
                          </a:solidFill>
                        </a:rPr>
                        <a:t>xxxxx</a:t>
                      </a:r>
                      <a:endParaRPr lang="en-GB" sz="700" b="0" kern="1200" dirty="0">
                        <a:solidFill>
                          <a:schemeClr val="accent1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 err="1">
                          <a:solidFill>
                            <a:schemeClr val="accent1"/>
                          </a:solidFill>
                        </a:rPr>
                        <a:t>xxxxx</a:t>
                      </a:r>
                      <a:endParaRPr lang="en-GB" sz="700" b="0" kern="1200" dirty="0">
                        <a:solidFill>
                          <a:schemeClr val="accent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*List ideas to solve the above pain points*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 err="1">
                          <a:solidFill>
                            <a:schemeClr val="accent1"/>
                          </a:solidFill>
                        </a:rPr>
                        <a:t>xxxxx</a:t>
                      </a:r>
                      <a:endParaRPr lang="en-GB" sz="700" b="0" kern="1200" dirty="0">
                        <a:solidFill>
                          <a:schemeClr val="accent1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 err="1">
                          <a:solidFill>
                            <a:schemeClr val="accent1"/>
                          </a:solidFill>
                        </a:rPr>
                        <a:t>xxxxx</a:t>
                      </a:r>
                      <a:endParaRPr lang="en-GB" sz="700" b="0" kern="1200" dirty="0">
                        <a:solidFill>
                          <a:schemeClr val="accent1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 err="1">
                          <a:solidFill>
                            <a:schemeClr val="accent1"/>
                          </a:solidFill>
                        </a:rPr>
                        <a:t>xxxxx</a:t>
                      </a:r>
                      <a:endParaRPr lang="en-GB" sz="700" b="0" kern="1200" dirty="0">
                        <a:solidFill>
                          <a:schemeClr val="accent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*List ideas to solve the above pain points*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 err="1">
                          <a:solidFill>
                            <a:schemeClr val="accent1"/>
                          </a:solidFill>
                        </a:rPr>
                        <a:t>xxxxx</a:t>
                      </a:r>
                      <a:endParaRPr lang="en-GB" sz="700" b="0" kern="1200" dirty="0">
                        <a:solidFill>
                          <a:schemeClr val="accent1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 err="1">
                          <a:solidFill>
                            <a:schemeClr val="accent1"/>
                          </a:solidFill>
                        </a:rPr>
                        <a:t>xxxxx</a:t>
                      </a:r>
                      <a:endParaRPr lang="en-GB" sz="700" b="0" kern="1200" dirty="0">
                        <a:solidFill>
                          <a:schemeClr val="accent1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 err="1">
                          <a:solidFill>
                            <a:schemeClr val="accent1"/>
                          </a:solidFill>
                        </a:rPr>
                        <a:t>xxxxx</a:t>
                      </a:r>
                      <a:endParaRPr lang="en-GB" sz="700" b="0" kern="1200" dirty="0">
                        <a:solidFill>
                          <a:schemeClr val="accent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*List ideas to solve the above pain points*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 err="1">
                          <a:solidFill>
                            <a:schemeClr val="accent1"/>
                          </a:solidFill>
                        </a:rPr>
                        <a:t>xxxxx</a:t>
                      </a:r>
                      <a:endParaRPr lang="en-GB" sz="700" b="0" kern="1200" dirty="0">
                        <a:solidFill>
                          <a:schemeClr val="accent1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 err="1">
                          <a:solidFill>
                            <a:schemeClr val="accent1"/>
                          </a:solidFill>
                        </a:rPr>
                        <a:t>xxxxx</a:t>
                      </a:r>
                      <a:endParaRPr lang="en-GB" sz="700" b="0" kern="1200" dirty="0">
                        <a:solidFill>
                          <a:schemeClr val="accent1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 err="1">
                          <a:solidFill>
                            <a:schemeClr val="accent1"/>
                          </a:solidFill>
                        </a:rPr>
                        <a:t>xxxxx</a:t>
                      </a:r>
                      <a:endParaRPr lang="en-GB" sz="700" b="0" kern="1200" dirty="0">
                        <a:solidFill>
                          <a:schemeClr val="accent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*List ideas to solve the above pain points*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 err="1">
                          <a:solidFill>
                            <a:schemeClr val="accent1"/>
                          </a:solidFill>
                        </a:rPr>
                        <a:t>xxxxx</a:t>
                      </a:r>
                      <a:endParaRPr lang="en-GB" sz="700" b="0" kern="1200" dirty="0">
                        <a:solidFill>
                          <a:schemeClr val="accent1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 err="1">
                          <a:solidFill>
                            <a:schemeClr val="accent1"/>
                          </a:solidFill>
                        </a:rPr>
                        <a:t>xxxxx</a:t>
                      </a:r>
                      <a:endParaRPr lang="en-GB" sz="700" b="0" kern="1200" dirty="0">
                        <a:solidFill>
                          <a:schemeClr val="accent1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 err="1">
                          <a:solidFill>
                            <a:schemeClr val="accent1"/>
                          </a:solidFill>
                        </a:rPr>
                        <a:t>xxxxx</a:t>
                      </a:r>
                      <a:endParaRPr lang="en-GB" sz="700" b="0" kern="1200" dirty="0">
                        <a:solidFill>
                          <a:schemeClr val="accent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b="0" kern="1200" dirty="0">
                          <a:solidFill>
                            <a:schemeClr val="accent1"/>
                          </a:solidFill>
                        </a:rPr>
                        <a:t>*List ideas to solve the above pain points*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 err="1">
                          <a:solidFill>
                            <a:schemeClr val="accent1"/>
                          </a:solidFill>
                        </a:rPr>
                        <a:t>xxxxx</a:t>
                      </a:r>
                      <a:endParaRPr lang="en-GB" sz="700" b="0" kern="1200" dirty="0">
                        <a:solidFill>
                          <a:schemeClr val="accent1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 err="1">
                          <a:solidFill>
                            <a:schemeClr val="accent1"/>
                          </a:solidFill>
                        </a:rPr>
                        <a:t>xxxxx</a:t>
                      </a:r>
                      <a:endParaRPr lang="en-GB" sz="700" b="0" kern="1200" dirty="0">
                        <a:solidFill>
                          <a:schemeClr val="accent1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kern="1200" dirty="0" err="1">
                          <a:solidFill>
                            <a:schemeClr val="accent1"/>
                          </a:solidFill>
                        </a:rPr>
                        <a:t>xxxxx</a:t>
                      </a:r>
                      <a:endParaRPr lang="en-GB" sz="700" b="0" kern="1200" dirty="0">
                        <a:solidFill>
                          <a:schemeClr val="accent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1">
                        <a:lumMod val="75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1360781"/>
                  </a:ext>
                </a:extLst>
              </a:tr>
            </a:tbl>
          </a:graphicData>
        </a:graphic>
      </p:graphicFrame>
      <p:pic>
        <p:nvPicPr>
          <p:cNvPr id="3" name="Graphic 2" descr="Smiling face outline outline">
            <a:extLst>
              <a:ext uri="{FF2B5EF4-FFF2-40B4-BE49-F238E27FC236}">
                <a16:creationId xmlns:a16="http://schemas.microsoft.com/office/drawing/2014/main" id="{0E02A308-C12A-BE2F-EFD9-9BD4DE26FB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57504" y="2116481"/>
            <a:ext cx="277760" cy="277760"/>
          </a:xfrm>
          <a:prstGeom prst="rect">
            <a:avLst/>
          </a:prstGeom>
        </p:spPr>
      </p:pic>
      <p:pic>
        <p:nvPicPr>
          <p:cNvPr id="7" name="Graphic 6" descr="Sad face outline outline">
            <a:extLst>
              <a:ext uri="{FF2B5EF4-FFF2-40B4-BE49-F238E27FC236}">
                <a16:creationId xmlns:a16="http://schemas.microsoft.com/office/drawing/2014/main" id="{739D34DC-2DFF-E4B8-8015-D991808CC8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44753" y="2116482"/>
            <a:ext cx="277760" cy="277760"/>
          </a:xfrm>
          <a:prstGeom prst="rect">
            <a:avLst/>
          </a:prstGeom>
        </p:spPr>
      </p:pic>
      <p:pic>
        <p:nvPicPr>
          <p:cNvPr id="9" name="Graphic 8" descr="Neutral face outline outline">
            <a:extLst>
              <a:ext uri="{FF2B5EF4-FFF2-40B4-BE49-F238E27FC236}">
                <a16:creationId xmlns:a16="http://schemas.microsoft.com/office/drawing/2014/main" id="{A269486E-91F8-C52C-CD8E-7A4D310C889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112328" y="2116482"/>
            <a:ext cx="277760" cy="277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210780"/>
      </p:ext>
    </p:extLst>
  </p:cSld>
  <p:clrMapOvr>
    <a:masterClrMapping/>
  </p:clrMapOvr>
</p:sld>
</file>

<file path=ppt/theme/theme1.xml><?xml version="1.0" encoding="utf-8"?>
<a:theme xmlns:a="http://schemas.openxmlformats.org/drawingml/2006/main" name="1_QGOV 2025 MS Theme">
  <a:themeElements>
    <a:clrScheme name="2025_QGOV Light Theme">
      <a:dk1>
        <a:srgbClr val="005EB8"/>
      </a:dk1>
      <a:lt1>
        <a:sysClr val="window" lastClr="FFFFFF"/>
      </a:lt1>
      <a:dk2>
        <a:srgbClr val="05325F"/>
      </a:dk2>
      <a:lt2>
        <a:srgbClr val="E7E6E6"/>
      </a:lt2>
      <a:accent1>
        <a:srgbClr val="000000"/>
      </a:accent1>
      <a:accent2>
        <a:srgbClr val="ED7D31"/>
      </a:accent2>
      <a:accent3>
        <a:srgbClr val="A70240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2025_QGOV Dark Arial 8SEP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PC9868 DfQ PPT - Wide template B Arial 4SEP" id="{A73AFBAB-448C-4CCB-955F-7A51ED1F496D}" vid="{AACEADCB-D2D5-40FC-8511-CFA0BA2D125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C485BDA934ED48A6C9173318D2A035" ma:contentTypeVersion="18" ma:contentTypeDescription="Create a new document." ma:contentTypeScope="" ma:versionID="85bc578cb10f4963906e0bf4af0fbd93">
  <xsd:schema xmlns:xsd="http://www.w3.org/2001/XMLSchema" xmlns:xs="http://www.w3.org/2001/XMLSchema" xmlns:p="http://schemas.microsoft.com/office/2006/metadata/properties" xmlns:ns2="8d0c2e71-8fa1-488d-87e2-559f9dfd3c3b" xmlns:ns3="e9a3e277-6fe1-4835-804c-646efa345400" targetNamespace="http://schemas.microsoft.com/office/2006/metadata/properties" ma:root="true" ma:fieldsID="c0c59ffcf12271a650ec6ea4c7415e72" ns2:_="" ns3:_="">
    <xsd:import namespace="8d0c2e71-8fa1-488d-87e2-559f9dfd3c3b"/>
    <xsd:import namespace="e9a3e277-6fe1-4835-804c-646efa3454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0c2e71-8fa1-488d-87e2-559f9dfd3c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6c13654-9e0b-40a7-be5f-9925f2f865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a3e277-6fe1-4835-804c-646efa34540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752616c0-3e61-46b4-b9ab-47015a8e3ec5}" ma:internalName="TaxCatchAll" ma:showField="CatchAllData" ma:web="e9a3e277-6fe1-4835-804c-646efa3454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9a3e277-6fe1-4835-804c-646efa345400"/>
    <lcf76f155ced4ddcb4097134ff3c332f xmlns="8d0c2e71-8fa1-488d-87e2-559f9dfd3c3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874B996-9C5B-4FBD-A4D4-C44A7FDA4C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0c2e71-8fa1-488d-87e2-559f9dfd3c3b"/>
    <ds:schemaRef ds:uri="e9a3e277-6fe1-4835-804c-646efa3454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5E65BCB-5DAA-419A-A316-2A71AFC5B1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432786-4879-41AB-B59C-AEC7ADFFA746}">
  <ds:schemaRefs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8d0c2e71-8fa1-488d-87e2-559f9dfd3c3b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e9a3e277-6fe1-4835-804c-646efa345400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deliverqld-ppt-wide-arial-template (1)</Template>
  <TotalTime>6</TotalTime>
  <Words>336</Words>
  <Application>Microsoft Office PowerPoint</Application>
  <PresentationFormat>On-screen Show (16:9)</PresentationFormat>
  <Paragraphs>98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Noto Serif Medium</vt:lpstr>
      <vt:lpstr>Times New Roman</vt:lpstr>
      <vt:lpstr>1_QGOV 2025 MS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Julia Harry</dc:creator>
  <cp:lastModifiedBy>Julia Harry</cp:lastModifiedBy>
  <cp:revision>1</cp:revision>
  <cp:lastPrinted>2020-06-09T05:35:31Z</cp:lastPrinted>
  <dcterms:created xsi:type="dcterms:W3CDTF">2025-10-01T01:25:07Z</dcterms:created>
  <dcterms:modified xsi:type="dcterms:W3CDTF">2025-10-01T03:31:38Z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0x0101003FC485BDA934ED48A6C9173318D2A035</vt:lpwstr>
  </property>
  <property fmtid="{D5CDD505-2E9C-101B-9397-08002B2CF9AE}" pid="3" name="MediaServiceImageTags">
    <vt:lpwstr/>
  </property>
  <property fmtid="{D5CDD505-2E9C-101B-9397-08002B2CF9AE}" pid="4" name="_dlc_DocIdItemGuid">
    <vt:lpwstr>e1168d2b-5bcb-49ed-aee3-2dfe370931f1</vt:lpwstr>
  </property>
</Properties>
</file>