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6" r:id="rId4"/>
    <p:sldMasterId id="2147483729" r:id="rId5"/>
  </p:sldMasterIdLst>
  <p:notesMasterIdLst>
    <p:notesMasterId r:id="rId9"/>
  </p:notesMasterIdLst>
  <p:handoutMasterIdLst>
    <p:handoutMasterId r:id="rId10"/>
  </p:handoutMasterIdLst>
  <p:sldIdLst>
    <p:sldId id="276" r:id="rId6"/>
    <p:sldId id="275" r:id="rId7"/>
    <p:sldId id="27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4AB23-907A-4314-8602-8061771FD229}" v="18" dt="2025-09-08T06:11:1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915"/>
  </p:normalViewPr>
  <p:slideViewPr>
    <p:cSldViewPr snapToGrid="0" snapToObjects="1">
      <p:cViewPr varScale="1">
        <p:scale>
          <a:sx n="195" d="100"/>
          <a:sy n="195" d="100"/>
        </p:scale>
        <p:origin x="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47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00156-24C1-1C48-AFE7-3D5ED8D3F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E543B-699E-A349-9B36-85C75DBC5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B1BB-9DE0-5A40-A206-F5EC6EC11A56}" type="datetimeFigureOut">
              <a:rPr lang="en-US" smtClean="0">
                <a:latin typeface="Arial" panose="020B0604020202020204" pitchFamily="34" charset="0"/>
              </a:rPr>
              <a:t>10/1/2025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7FBA-4E57-164A-A8E5-9BE854338A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13F37-FFDF-C440-BEAA-B93AFDC880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368B-55CC-5943-8947-4614B4271B0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A46A7DE-C5E7-C844-BFF3-98F77156BF21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462BB34-3D0A-3D43-8B90-0FD7FEF123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Title DeliverQLD"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FE157-B09B-B491-257B-1141D9DB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479925"/>
            <a:ext cx="9143999" cy="663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FF12-0CF2-E901-F98E-DA0C190E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47C69-FEBE-8F50-1549-2518A9C4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1F62-2418-E874-03F2-C7A982FE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3C6CED81-778D-C588-B61E-E332D5704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5776" y="1384788"/>
            <a:ext cx="4632448" cy="11869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E13A53-A3A0-7E9B-82AD-0B120E446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947375"/>
            <a:ext cx="7886700" cy="32197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 dirty="0"/>
              <a:t>Click to insert document version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019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A7B4DF-EA42-D7FD-A929-2AED56A2BF03}"/>
              </a:ext>
            </a:extLst>
          </p:cNvPr>
          <p:cNvSpPr/>
          <p:nvPr userDrawn="1"/>
        </p:nvSpPr>
        <p:spPr>
          <a:xfrm>
            <a:off x="0" y="4371975"/>
            <a:ext cx="9143999" cy="771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AB28B-28FD-DE36-E69B-23563F19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0" y="490911"/>
            <a:ext cx="6552610" cy="71558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1B26D-8E3D-BDF2-39BA-CCA8D8723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75" y="1298575"/>
            <a:ext cx="6552565" cy="28892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608A41-493F-4ED4-DDFB-12071F84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05DC4E-E34B-2EE3-B0E8-070B861E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D09522-F89E-E067-11C8-AA9B3DE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A30AD-CAC5-399E-2F27-A7422201F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7BF08E9C-2D25-BDE7-5D11-F55BA0031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7" y="-56271"/>
            <a:ext cx="9383151" cy="52592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83AE6F-5026-B221-6D56-B62643E19F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bg1">
                  <a:alpha val="0"/>
                </a:schemeClr>
              </a:gs>
              <a:gs pos="7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AB28B-28FD-DE36-E69B-23563F19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0" y="484188"/>
            <a:ext cx="6552610" cy="718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1B26D-8E3D-BDF2-39BA-CCA8D8723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75" y="1298575"/>
            <a:ext cx="6552565" cy="288925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63330A-A47C-29B0-4298-9426F222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9D5DAB-9CA8-FFE7-E2B0-455B194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A180E8-DEE1-C614-F493-5FB676C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6DE1BB-0451-C295-2E1C-F02EFBC6E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FFDD62-45D8-6461-F7D0-DC4CA6DF8029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  <a:cs typeface="Times New Roman" panose="02020603050405020304" pitchFamily="18" charset="0"/>
              </a:rPr>
              <a:t>Queensland Government</a:t>
            </a:r>
            <a:endParaRPr lang="en-AU" dirty="0">
              <a:solidFill>
                <a:schemeClr val="bg2">
                  <a:lumMod val="10000"/>
                  <a:lumOff val="9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DA0E1-1F05-98CF-B089-16D5CC86B6E8}"/>
              </a:ext>
            </a:extLst>
          </p:cNvPr>
          <p:cNvCxnSpPr>
            <a:cxnSpLocks/>
          </p:cNvCxnSpPr>
          <p:nvPr userDrawn="1"/>
        </p:nvCxnSpPr>
        <p:spPr>
          <a:xfrm>
            <a:off x="0" y="4479925"/>
            <a:ext cx="9144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5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Dark">
    <p:bg>
      <p:bgPr>
        <a:gradFill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05341D-A8BD-3E7B-E397-8F9CBA3A0E51}"/>
              </a:ext>
            </a:extLst>
          </p:cNvPr>
          <p:cNvSpPr/>
          <p:nvPr userDrawn="1"/>
        </p:nvSpPr>
        <p:spPr>
          <a:xfrm>
            <a:off x="0" y="4479925"/>
            <a:ext cx="9143999" cy="663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FDF1A-F535-879C-D485-A6CACEB0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4187"/>
            <a:ext cx="7886700" cy="6422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F2C2-BB7C-95B0-F9B1-2F08F54C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9234-C4A5-D874-B757-5DCBEC457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438013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700">
                <a:solidFill>
                  <a:schemeClr val="tx1"/>
                </a:solidFill>
              </a:defRPr>
            </a:lvl4pPr>
            <a:lvl5pPr>
              <a:defRPr sz="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8792A-2899-45B2-A281-929D61BB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+mn-lt"/>
                <a:ea typeface="Noto Sans Black" panose="020B0502040504020204" pitchFamily="34" charset="0"/>
                <a:cs typeface="Noto Sans Black" panose="020B05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A2C3-16FA-0E0C-5490-CBFCE224B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438013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700">
                <a:solidFill>
                  <a:schemeClr val="tx1"/>
                </a:solidFill>
              </a:defRPr>
            </a:lvl4pPr>
            <a:lvl5pPr>
              <a:defRPr sz="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B44830-09B9-D1C4-E570-200C6CC1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2BC30A-C63A-B94F-E167-DF92DF5B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436DCB1-1909-D0D7-E78B-6853F695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CBA6B1-A2FD-DB48-3A81-2121303C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4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Basic Content with 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EA0C882-ECE3-78C4-7B1F-B4AD0C588C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16229" y="-7035"/>
            <a:ext cx="5242428" cy="5163045"/>
          </a:xfrm>
          <a:custGeom>
            <a:avLst/>
            <a:gdLst>
              <a:gd name="connsiteX0" fmla="*/ 0 w 5253038"/>
              <a:gd name="connsiteY0" fmla="*/ 5153025 h 5153025"/>
              <a:gd name="connsiteX1" fmla="*/ 1288256 w 5253038"/>
              <a:gd name="connsiteY1" fmla="*/ 0 h 5153025"/>
              <a:gd name="connsiteX2" fmla="*/ 5253038 w 5253038"/>
              <a:gd name="connsiteY2" fmla="*/ 0 h 5153025"/>
              <a:gd name="connsiteX3" fmla="*/ 3964782 w 5253038"/>
              <a:gd name="connsiteY3" fmla="*/ 5153025 h 5153025"/>
              <a:gd name="connsiteX4" fmla="*/ 0 w 5253038"/>
              <a:gd name="connsiteY4" fmla="*/ 5153025 h 5153025"/>
              <a:gd name="connsiteX0" fmla="*/ 2988 w 5256026"/>
              <a:gd name="connsiteY0" fmla="*/ 5153025 h 5153025"/>
              <a:gd name="connsiteX1" fmla="*/ 0 w 5256026"/>
              <a:gd name="connsiteY1" fmla="*/ 0 h 5153025"/>
              <a:gd name="connsiteX2" fmla="*/ 5256026 w 5256026"/>
              <a:gd name="connsiteY2" fmla="*/ 0 h 5153025"/>
              <a:gd name="connsiteX3" fmla="*/ 3967770 w 5256026"/>
              <a:gd name="connsiteY3" fmla="*/ 5153025 h 5153025"/>
              <a:gd name="connsiteX4" fmla="*/ 2988 w 5256026"/>
              <a:gd name="connsiteY4" fmla="*/ 5153025 h 5153025"/>
              <a:gd name="connsiteX0" fmla="*/ 2988 w 3967770"/>
              <a:gd name="connsiteY0" fmla="*/ 5164109 h 5164109"/>
              <a:gd name="connsiteX1" fmla="*/ 0 w 3967770"/>
              <a:gd name="connsiteY1" fmla="*/ 11084 h 5164109"/>
              <a:gd name="connsiteX2" fmla="*/ 3200011 w 3967770"/>
              <a:gd name="connsiteY2" fmla="*/ 0 h 5164109"/>
              <a:gd name="connsiteX3" fmla="*/ 3967770 w 3967770"/>
              <a:gd name="connsiteY3" fmla="*/ 5164109 h 5164109"/>
              <a:gd name="connsiteX4" fmla="*/ 2988 w 3967770"/>
              <a:gd name="connsiteY4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22345 w 5212297"/>
              <a:gd name="connsiteY4" fmla="*/ 5147484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62173"/>
              <a:gd name="connsiteY0" fmla="*/ 5153026 h 5153026"/>
              <a:gd name="connsiteX1" fmla="*/ 0 w 5262173"/>
              <a:gd name="connsiteY1" fmla="*/ 1 h 5153026"/>
              <a:gd name="connsiteX2" fmla="*/ 3205552 w 5262173"/>
              <a:gd name="connsiteY2" fmla="*/ 0 h 5153026"/>
              <a:gd name="connsiteX3" fmla="*/ 5262173 w 5262173"/>
              <a:gd name="connsiteY3" fmla="*/ 2488278 h 5153026"/>
              <a:gd name="connsiteX4" fmla="*/ 2111261 w 5262173"/>
              <a:gd name="connsiteY4" fmla="*/ 5153026 h 5153026"/>
              <a:gd name="connsiteX5" fmla="*/ 2988 w 5262173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2988 w 5217839"/>
              <a:gd name="connsiteY5" fmla="*/ 5153026 h 5153026"/>
              <a:gd name="connsiteX0" fmla="*/ 8530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8530 w 5217839"/>
              <a:gd name="connsiteY5" fmla="*/ 5153026 h 5153026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208712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197628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999" h="5141943">
                <a:moveTo>
                  <a:pt x="606" y="5141943"/>
                </a:moveTo>
                <a:cubicBezTo>
                  <a:pt x="-2237" y="3424268"/>
                  <a:pt x="6003" y="1717676"/>
                  <a:pt x="3160" y="1"/>
                </a:cubicBezTo>
                <a:lnTo>
                  <a:pt x="3197628" y="0"/>
                </a:lnTo>
                <a:lnTo>
                  <a:pt x="5220999" y="2576947"/>
                </a:lnTo>
                <a:lnTo>
                  <a:pt x="2114421" y="5141942"/>
                </a:lnTo>
                <a:lnTo>
                  <a:pt x="606" y="51419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2738" dist="637342">
              <a:prstClr val="black">
                <a:alpha val="78000"/>
              </a:prstClr>
            </a:innerShdw>
          </a:effectLst>
        </p:spPr>
        <p:txBody>
          <a:bodyPr anchor="ctr">
            <a:normAutofit/>
          </a:bodyPr>
          <a:lstStyle>
            <a:lvl1pPr marL="1466850" indent="0">
              <a:buNone/>
              <a:tabLst/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DF952-7C6E-D2D8-AB0A-0004215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1" y="654148"/>
            <a:ext cx="4626768" cy="10717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C71-0C15-971C-97C2-ACA5AFA2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814732"/>
            <a:ext cx="4629150" cy="27639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8AB415-5F42-E7BB-21D5-9303013D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7E7949-AECE-43FD-80F5-6A1ACF77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68ADD-68C7-BCDF-AC56-A9C343F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D007C-5F35-5F85-A41B-10EBA9581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016A10-516B-2BED-1ED3-5116D9B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0F4429-B9FF-BC0F-6526-4421D991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597CA-4457-B883-211A-F44E6CE7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4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ark: Picture with Basic Conten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42A0-4E20-021F-9CF1-DFE97DC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4188"/>
            <a:ext cx="2949178" cy="10588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A5D19-03C9-15A2-8B40-72656968C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C6E26-3E88-BEB4-F6C8-80EAA4C59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33728"/>
            <a:ext cx="2949178" cy="27680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133971-C051-4EB0-3C49-0840DCB2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5C80CE-12DA-E2FD-655B-2D390967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3840E2-D484-CCDB-7536-AF48A0B6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62806-7D61-3704-5BA2-C22721E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FEE9-E656-E9EC-05D7-26D0C63E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BACBC-6B01-32DC-E778-9653EA84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96F68F-8B2B-E004-9C09-1A3BEBF7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D54EB19-35C5-C08B-87CB-CE211EA5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655435-A82E-A566-8758-C2D5ED30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119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F838E-3121-B734-BAF3-3C899FBBB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06437"/>
            <a:ext cx="1971675" cy="40283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3AD2-83DC-1765-A1D8-E2A49778D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506437"/>
            <a:ext cx="5800725" cy="40283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086C39-DB51-4973-0E2C-63204E39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5068B2-539B-7125-2A30-2D3C64C5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5A7080-E4B3-10A9-A748-4E353AC0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41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Title DeliverQ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420E33-D164-41C0-64A8-EA45CB1585BE}"/>
              </a:ext>
            </a:extLst>
          </p:cNvPr>
          <p:cNvSpPr/>
          <p:nvPr userDrawn="1"/>
        </p:nvSpPr>
        <p:spPr>
          <a:xfrm>
            <a:off x="0" y="4371975"/>
            <a:ext cx="9143999" cy="77152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459B65-645B-3BDE-D6C5-634DC28AF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947375"/>
            <a:ext cx="7886700" cy="32197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 dirty="0"/>
              <a:t>Click to insert document version</a:t>
            </a:r>
            <a:endParaRPr lang="en-AU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979D2C-BAE4-465F-A31F-D3688E5D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0EA2B4-376B-AD8D-4233-B6BEE98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8DA263-227B-3BD6-3C47-A16A727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44E65-8E93-A3D7-229F-21700F669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55776" y="1384789"/>
            <a:ext cx="4632448" cy="11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6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: Title Sim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B81790-2A6D-0AD8-D0E1-2BEABDC6F5E6}"/>
              </a:ext>
            </a:extLst>
          </p:cNvPr>
          <p:cNvSpPr/>
          <p:nvPr userDrawn="1"/>
        </p:nvSpPr>
        <p:spPr>
          <a:xfrm>
            <a:off x="0" y="4371975"/>
            <a:ext cx="9143999" cy="77152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090AA-124B-0612-777C-264A607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85CF9-EF62-2FF8-03C2-80089FB6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5FAB93-A2D4-3A48-2140-104A9EB7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8C89C-7274-3088-EC06-BE20F3383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: Title Simple">
    <p:bg>
      <p:bgPr>
        <a:gradFill flip="none" rotWithShape="1"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E6F939-D539-5609-C41C-0218455EA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479925"/>
            <a:ext cx="9143999" cy="663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08EA-8F1B-F046-4912-FA0583180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12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: Simple No Footer 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6">
            <a:extLst>
              <a:ext uri="{FF2B5EF4-FFF2-40B4-BE49-F238E27FC236}">
                <a16:creationId xmlns:a16="http://schemas.microsoft.com/office/drawing/2014/main" id="{4C570947-23E4-14B4-9C2E-D72FEB9CED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276818" y="-393894"/>
            <a:ext cx="10527235" cy="3904262"/>
          </a:xfrm>
          <a:custGeom>
            <a:avLst/>
            <a:gdLst>
              <a:gd name="connsiteX0" fmla="*/ 0 w 7259541"/>
              <a:gd name="connsiteY0" fmla="*/ 824948 h 3299792"/>
              <a:gd name="connsiteX1" fmla="*/ 5609645 w 7259541"/>
              <a:gd name="connsiteY1" fmla="*/ 824948 h 3299792"/>
              <a:gd name="connsiteX2" fmla="*/ 5609645 w 7259541"/>
              <a:gd name="connsiteY2" fmla="*/ 0 h 3299792"/>
              <a:gd name="connsiteX3" fmla="*/ 7259541 w 7259541"/>
              <a:gd name="connsiteY3" fmla="*/ 1649896 h 3299792"/>
              <a:gd name="connsiteX4" fmla="*/ 5609645 w 7259541"/>
              <a:gd name="connsiteY4" fmla="*/ 3299792 h 3299792"/>
              <a:gd name="connsiteX5" fmla="*/ 5609645 w 7259541"/>
              <a:gd name="connsiteY5" fmla="*/ 2474844 h 3299792"/>
              <a:gd name="connsiteX6" fmla="*/ 0 w 7259541"/>
              <a:gd name="connsiteY6" fmla="*/ 2474844 h 3299792"/>
              <a:gd name="connsiteX7" fmla="*/ 0 w 7259541"/>
              <a:gd name="connsiteY7" fmla="*/ 824948 h 3299792"/>
              <a:gd name="connsiteX0" fmla="*/ 405517 w 7665058"/>
              <a:gd name="connsiteY0" fmla="*/ 824948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405517 w 7665058"/>
              <a:gd name="connsiteY7" fmla="*/ 824948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6930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48413 w 7665058"/>
              <a:gd name="connsiteY5" fmla="*/ 228642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5970828 w 7665058"/>
              <a:gd name="connsiteY5" fmla="*/ 2485928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033785"/>
              <a:gd name="connsiteX1" fmla="*/ 6015162 w 7665058"/>
              <a:gd name="connsiteY1" fmla="*/ 824948 h 3033785"/>
              <a:gd name="connsiteX2" fmla="*/ 6015162 w 7665058"/>
              <a:gd name="connsiteY2" fmla="*/ 0 h 3033785"/>
              <a:gd name="connsiteX3" fmla="*/ 7665058 w 7665058"/>
              <a:gd name="connsiteY3" fmla="*/ 1649896 h 3033785"/>
              <a:gd name="connsiteX4" fmla="*/ 5848907 w 7665058"/>
              <a:gd name="connsiteY4" fmla="*/ 3033785 h 3033785"/>
              <a:gd name="connsiteX5" fmla="*/ 5970828 w 7665058"/>
              <a:gd name="connsiteY5" fmla="*/ 2485928 h 3033785"/>
              <a:gd name="connsiteX6" fmla="*/ 0 w 7665058"/>
              <a:gd name="connsiteY6" fmla="*/ 2490747 h 3033785"/>
              <a:gd name="connsiteX7" fmla="*/ 344557 w 7665058"/>
              <a:gd name="connsiteY7" fmla="*/ 813864 h 3033785"/>
              <a:gd name="connsiteX0" fmla="*/ 344557 w 7665058"/>
              <a:gd name="connsiteY0" fmla="*/ 558940 h 2778861"/>
              <a:gd name="connsiteX1" fmla="*/ 6015162 w 7665058"/>
              <a:gd name="connsiteY1" fmla="*/ 570024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519467 w 7665058"/>
              <a:gd name="connsiteY1" fmla="*/ 664235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319962 w 7665058"/>
              <a:gd name="connsiteY1" fmla="*/ 547857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299298"/>
              <a:gd name="connsiteY0" fmla="*/ 558940 h 2778861"/>
              <a:gd name="connsiteX1" fmla="*/ 6319962 w 7299298"/>
              <a:gd name="connsiteY1" fmla="*/ 547857 h 2778861"/>
              <a:gd name="connsiteX2" fmla="*/ 6447424 w 7299298"/>
              <a:gd name="connsiteY2" fmla="*/ 0 h 2778861"/>
              <a:gd name="connsiteX3" fmla="*/ 7299298 w 7299298"/>
              <a:gd name="connsiteY3" fmla="*/ 1561226 h 2778861"/>
              <a:gd name="connsiteX4" fmla="*/ 5848907 w 7299298"/>
              <a:gd name="connsiteY4" fmla="*/ 2778861 h 2778861"/>
              <a:gd name="connsiteX5" fmla="*/ 5970828 w 7299298"/>
              <a:gd name="connsiteY5" fmla="*/ 2231004 h 2778861"/>
              <a:gd name="connsiteX6" fmla="*/ 0 w 7299298"/>
              <a:gd name="connsiteY6" fmla="*/ 2235823 h 2778861"/>
              <a:gd name="connsiteX7" fmla="*/ 344557 w 7299298"/>
              <a:gd name="connsiteY7" fmla="*/ 558940 h 2778861"/>
              <a:gd name="connsiteX0" fmla="*/ 344557 w 7537596"/>
              <a:gd name="connsiteY0" fmla="*/ 558940 h 2778861"/>
              <a:gd name="connsiteX1" fmla="*/ 6319962 w 7537596"/>
              <a:gd name="connsiteY1" fmla="*/ 547857 h 2778861"/>
              <a:gd name="connsiteX2" fmla="*/ 6447424 w 7537596"/>
              <a:gd name="connsiteY2" fmla="*/ 0 h 2778861"/>
              <a:gd name="connsiteX3" fmla="*/ 7537596 w 7537596"/>
              <a:gd name="connsiteY3" fmla="*/ 1383888 h 2778861"/>
              <a:gd name="connsiteX4" fmla="*/ 5848907 w 7537596"/>
              <a:gd name="connsiteY4" fmla="*/ 2778861 h 2778861"/>
              <a:gd name="connsiteX5" fmla="*/ 5970828 w 7537596"/>
              <a:gd name="connsiteY5" fmla="*/ 2231004 h 2778861"/>
              <a:gd name="connsiteX6" fmla="*/ 0 w 7537596"/>
              <a:gd name="connsiteY6" fmla="*/ 2235823 h 2778861"/>
              <a:gd name="connsiteX7" fmla="*/ 344557 w 7537596"/>
              <a:gd name="connsiteY7" fmla="*/ 558940 h 2778861"/>
              <a:gd name="connsiteX0" fmla="*/ 344557 w 7537596"/>
              <a:gd name="connsiteY0" fmla="*/ 353893 h 2573814"/>
              <a:gd name="connsiteX1" fmla="*/ 6319962 w 7537596"/>
              <a:gd name="connsiteY1" fmla="*/ 342810 h 2573814"/>
              <a:gd name="connsiteX2" fmla="*/ 6525010 w 7537596"/>
              <a:gd name="connsiteY2" fmla="*/ 0 h 2573814"/>
              <a:gd name="connsiteX3" fmla="*/ 7537596 w 7537596"/>
              <a:gd name="connsiteY3" fmla="*/ 1178841 h 2573814"/>
              <a:gd name="connsiteX4" fmla="*/ 5848907 w 7537596"/>
              <a:gd name="connsiteY4" fmla="*/ 2573814 h 2573814"/>
              <a:gd name="connsiteX5" fmla="*/ 5970828 w 7537596"/>
              <a:gd name="connsiteY5" fmla="*/ 2025957 h 2573814"/>
              <a:gd name="connsiteX6" fmla="*/ 0 w 7537596"/>
              <a:gd name="connsiteY6" fmla="*/ 2030776 h 2573814"/>
              <a:gd name="connsiteX7" fmla="*/ 344557 w 7537596"/>
              <a:gd name="connsiteY7" fmla="*/ 353893 h 2573814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8907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89945"/>
              <a:gd name="connsiteX1" fmla="*/ 6319962 w 7537596"/>
              <a:gd name="connsiteY1" fmla="*/ 553399 h 2789945"/>
              <a:gd name="connsiteX2" fmla="*/ 6436341 w 7537596"/>
              <a:gd name="connsiteY2" fmla="*/ 0 h 2789945"/>
              <a:gd name="connsiteX3" fmla="*/ 7537596 w 7537596"/>
              <a:gd name="connsiteY3" fmla="*/ 1389430 h 2789945"/>
              <a:gd name="connsiteX4" fmla="*/ 6142624 w 7537596"/>
              <a:gd name="connsiteY4" fmla="*/ 2789945 h 2789945"/>
              <a:gd name="connsiteX5" fmla="*/ 5970828 w 7537596"/>
              <a:gd name="connsiteY5" fmla="*/ 2236546 h 2789945"/>
              <a:gd name="connsiteX6" fmla="*/ 0 w 7537596"/>
              <a:gd name="connsiteY6" fmla="*/ 2241365 h 2789945"/>
              <a:gd name="connsiteX7" fmla="*/ 344557 w 7537596"/>
              <a:gd name="connsiteY7" fmla="*/ 564482 h 2789945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3366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70828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6114915 w 7537596"/>
              <a:gd name="connsiteY5" fmla="*/ 2070292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50099 w 7537596"/>
              <a:gd name="connsiteY0" fmla="*/ 558940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50099 w 7537596"/>
              <a:gd name="connsiteY7" fmla="*/ 558940 h 27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96" h="2795487">
                <a:moveTo>
                  <a:pt x="350099" y="558940"/>
                </a:moveTo>
                <a:lnTo>
                  <a:pt x="6319962" y="553399"/>
                </a:lnTo>
                <a:lnTo>
                  <a:pt x="6436341" y="0"/>
                </a:lnTo>
                <a:lnTo>
                  <a:pt x="7537596" y="1389430"/>
                </a:lnTo>
                <a:lnTo>
                  <a:pt x="5832283" y="2795487"/>
                </a:lnTo>
                <a:lnTo>
                  <a:pt x="5965286" y="2236546"/>
                </a:lnTo>
                <a:lnTo>
                  <a:pt x="0" y="2241365"/>
                </a:lnTo>
                <a:lnTo>
                  <a:pt x="350099" y="55894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5000"/>
                  <a:alpha val="4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090AA-124B-0612-777C-264A607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85CF9-EF62-2FF8-03C2-80089FB6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5FAB93-A2D4-3A48-2140-104A9EB7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D5579-8530-87C4-D0E4-40A9A1843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4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: Simple with 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lines&#10;&#10;AI-generated content may be incorrect.">
            <a:extLst>
              <a:ext uri="{FF2B5EF4-FFF2-40B4-BE49-F238E27FC236}">
                <a16:creationId xmlns:a16="http://schemas.microsoft.com/office/drawing/2014/main" id="{5F41F57A-00B1-5ADC-4A11-D0C790DC8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7" y="-56271"/>
            <a:ext cx="9383151" cy="52592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172A5D-47BA-59AA-86F1-6D5F917D31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tx1">
                  <a:alpha val="0"/>
                </a:schemeClr>
              </a:gs>
              <a:gs pos="88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090AA-124B-0612-777C-264A607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85CF9-EF62-2FF8-03C2-80089FB6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5FAB93-A2D4-3A48-2140-104A9EB7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D5579-8530-87C4-D0E4-40A9A18436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  <p:sp>
        <p:nvSpPr>
          <p:cNvPr id="5" name="Right Arrow 6">
            <a:extLst>
              <a:ext uri="{FF2B5EF4-FFF2-40B4-BE49-F238E27FC236}">
                <a16:creationId xmlns:a16="http://schemas.microsoft.com/office/drawing/2014/main" id="{4C570947-23E4-14B4-9C2E-D72FEB9CEDE7}"/>
              </a:ext>
            </a:extLst>
          </p:cNvPr>
          <p:cNvSpPr/>
          <p:nvPr userDrawn="1"/>
        </p:nvSpPr>
        <p:spPr>
          <a:xfrm>
            <a:off x="-912276" y="3396569"/>
            <a:ext cx="7537596" cy="2795487"/>
          </a:xfrm>
          <a:custGeom>
            <a:avLst/>
            <a:gdLst>
              <a:gd name="connsiteX0" fmla="*/ 0 w 7259541"/>
              <a:gd name="connsiteY0" fmla="*/ 824948 h 3299792"/>
              <a:gd name="connsiteX1" fmla="*/ 5609645 w 7259541"/>
              <a:gd name="connsiteY1" fmla="*/ 824948 h 3299792"/>
              <a:gd name="connsiteX2" fmla="*/ 5609645 w 7259541"/>
              <a:gd name="connsiteY2" fmla="*/ 0 h 3299792"/>
              <a:gd name="connsiteX3" fmla="*/ 7259541 w 7259541"/>
              <a:gd name="connsiteY3" fmla="*/ 1649896 h 3299792"/>
              <a:gd name="connsiteX4" fmla="*/ 5609645 w 7259541"/>
              <a:gd name="connsiteY4" fmla="*/ 3299792 h 3299792"/>
              <a:gd name="connsiteX5" fmla="*/ 5609645 w 7259541"/>
              <a:gd name="connsiteY5" fmla="*/ 2474844 h 3299792"/>
              <a:gd name="connsiteX6" fmla="*/ 0 w 7259541"/>
              <a:gd name="connsiteY6" fmla="*/ 2474844 h 3299792"/>
              <a:gd name="connsiteX7" fmla="*/ 0 w 7259541"/>
              <a:gd name="connsiteY7" fmla="*/ 824948 h 3299792"/>
              <a:gd name="connsiteX0" fmla="*/ 405517 w 7665058"/>
              <a:gd name="connsiteY0" fmla="*/ 824948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405517 w 7665058"/>
              <a:gd name="connsiteY7" fmla="*/ 824948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6930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48413 w 7665058"/>
              <a:gd name="connsiteY5" fmla="*/ 228642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5970828 w 7665058"/>
              <a:gd name="connsiteY5" fmla="*/ 2485928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033785"/>
              <a:gd name="connsiteX1" fmla="*/ 6015162 w 7665058"/>
              <a:gd name="connsiteY1" fmla="*/ 824948 h 3033785"/>
              <a:gd name="connsiteX2" fmla="*/ 6015162 w 7665058"/>
              <a:gd name="connsiteY2" fmla="*/ 0 h 3033785"/>
              <a:gd name="connsiteX3" fmla="*/ 7665058 w 7665058"/>
              <a:gd name="connsiteY3" fmla="*/ 1649896 h 3033785"/>
              <a:gd name="connsiteX4" fmla="*/ 5848907 w 7665058"/>
              <a:gd name="connsiteY4" fmla="*/ 3033785 h 3033785"/>
              <a:gd name="connsiteX5" fmla="*/ 5970828 w 7665058"/>
              <a:gd name="connsiteY5" fmla="*/ 2485928 h 3033785"/>
              <a:gd name="connsiteX6" fmla="*/ 0 w 7665058"/>
              <a:gd name="connsiteY6" fmla="*/ 2490747 h 3033785"/>
              <a:gd name="connsiteX7" fmla="*/ 344557 w 7665058"/>
              <a:gd name="connsiteY7" fmla="*/ 813864 h 3033785"/>
              <a:gd name="connsiteX0" fmla="*/ 344557 w 7665058"/>
              <a:gd name="connsiteY0" fmla="*/ 558940 h 2778861"/>
              <a:gd name="connsiteX1" fmla="*/ 6015162 w 7665058"/>
              <a:gd name="connsiteY1" fmla="*/ 570024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519467 w 7665058"/>
              <a:gd name="connsiteY1" fmla="*/ 664235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319962 w 7665058"/>
              <a:gd name="connsiteY1" fmla="*/ 547857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299298"/>
              <a:gd name="connsiteY0" fmla="*/ 558940 h 2778861"/>
              <a:gd name="connsiteX1" fmla="*/ 6319962 w 7299298"/>
              <a:gd name="connsiteY1" fmla="*/ 547857 h 2778861"/>
              <a:gd name="connsiteX2" fmla="*/ 6447424 w 7299298"/>
              <a:gd name="connsiteY2" fmla="*/ 0 h 2778861"/>
              <a:gd name="connsiteX3" fmla="*/ 7299298 w 7299298"/>
              <a:gd name="connsiteY3" fmla="*/ 1561226 h 2778861"/>
              <a:gd name="connsiteX4" fmla="*/ 5848907 w 7299298"/>
              <a:gd name="connsiteY4" fmla="*/ 2778861 h 2778861"/>
              <a:gd name="connsiteX5" fmla="*/ 5970828 w 7299298"/>
              <a:gd name="connsiteY5" fmla="*/ 2231004 h 2778861"/>
              <a:gd name="connsiteX6" fmla="*/ 0 w 7299298"/>
              <a:gd name="connsiteY6" fmla="*/ 2235823 h 2778861"/>
              <a:gd name="connsiteX7" fmla="*/ 344557 w 7299298"/>
              <a:gd name="connsiteY7" fmla="*/ 558940 h 2778861"/>
              <a:gd name="connsiteX0" fmla="*/ 344557 w 7537596"/>
              <a:gd name="connsiteY0" fmla="*/ 558940 h 2778861"/>
              <a:gd name="connsiteX1" fmla="*/ 6319962 w 7537596"/>
              <a:gd name="connsiteY1" fmla="*/ 547857 h 2778861"/>
              <a:gd name="connsiteX2" fmla="*/ 6447424 w 7537596"/>
              <a:gd name="connsiteY2" fmla="*/ 0 h 2778861"/>
              <a:gd name="connsiteX3" fmla="*/ 7537596 w 7537596"/>
              <a:gd name="connsiteY3" fmla="*/ 1383888 h 2778861"/>
              <a:gd name="connsiteX4" fmla="*/ 5848907 w 7537596"/>
              <a:gd name="connsiteY4" fmla="*/ 2778861 h 2778861"/>
              <a:gd name="connsiteX5" fmla="*/ 5970828 w 7537596"/>
              <a:gd name="connsiteY5" fmla="*/ 2231004 h 2778861"/>
              <a:gd name="connsiteX6" fmla="*/ 0 w 7537596"/>
              <a:gd name="connsiteY6" fmla="*/ 2235823 h 2778861"/>
              <a:gd name="connsiteX7" fmla="*/ 344557 w 7537596"/>
              <a:gd name="connsiteY7" fmla="*/ 558940 h 2778861"/>
              <a:gd name="connsiteX0" fmla="*/ 344557 w 7537596"/>
              <a:gd name="connsiteY0" fmla="*/ 353893 h 2573814"/>
              <a:gd name="connsiteX1" fmla="*/ 6319962 w 7537596"/>
              <a:gd name="connsiteY1" fmla="*/ 342810 h 2573814"/>
              <a:gd name="connsiteX2" fmla="*/ 6525010 w 7537596"/>
              <a:gd name="connsiteY2" fmla="*/ 0 h 2573814"/>
              <a:gd name="connsiteX3" fmla="*/ 7537596 w 7537596"/>
              <a:gd name="connsiteY3" fmla="*/ 1178841 h 2573814"/>
              <a:gd name="connsiteX4" fmla="*/ 5848907 w 7537596"/>
              <a:gd name="connsiteY4" fmla="*/ 2573814 h 2573814"/>
              <a:gd name="connsiteX5" fmla="*/ 5970828 w 7537596"/>
              <a:gd name="connsiteY5" fmla="*/ 2025957 h 2573814"/>
              <a:gd name="connsiteX6" fmla="*/ 0 w 7537596"/>
              <a:gd name="connsiteY6" fmla="*/ 2030776 h 2573814"/>
              <a:gd name="connsiteX7" fmla="*/ 344557 w 7537596"/>
              <a:gd name="connsiteY7" fmla="*/ 353893 h 2573814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8907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89945"/>
              <a:gd name="connsiteX1" fmla="*/ 6319962 w 7537596"/>
              <a:gd name="connsiteY1" fmla="*/ 553399 h 2789945"/>
              <a:gd name="connsiteX2" fmla="*/ 6436341 w 7537596"/>
              <a:gd name="connsiteY2" fmla="*/ 0 h 2789945"/>
              <a:gd name="connsiteX3" fmla="*/ 7537596 w 7537596"/>
              <a:gd name="connsiteY3" fmla="*/ 1389430 h 2789945"/>
              <a:gd name="connsiteX4" fmla="*/ 6142624 w 7537596"/>
              <a:gd name="connsiteY4" fmla="*/ 2789945 h 2789945"/>
              <a:gd name="connsiteX5" fmla="*/ 5970828 w 7537596"/>
              <a:gd name="connsiteY5" fmla="*/ 2236546 h 2789945"/>
              <a:gd name="connsiteX6" fmla="*/ 0 w 7537596"/>
              <a:gd name="connsiteY6" fmla="*/ 2241365 h 2789945"/>
              <a:gd name="connsiteX7" fmla="*/ 344557 w 7537596"/>
              <a:gd name="connsiteY7" fmla="*/ 564482 h 2789945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3366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70828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6114915 w 7537596"/>
              <a:gd name="connsiteY5" fmla="*/ 2070292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50099 w 7537596"/>
              <a:gd name="connsiteY0" fmla="*/ 558940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50099 w 7537596"/>
              <a:gd name="connsiteY7" fmla="*/ 558940 h 27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96" h="2795487">
                <a:moveTo>
                  <a:pt x="350099" y="558940"/>
                </a:moveTo>
                <a:lnTo>
                  <a:pt x="6319962" y="553399"/>
                </a:lnTo>
                <a:lnTo>
                  <a:pt x="6436341" y="0"/>
                </a:lnTo>
                <a:lnTo>
                  <a:pt x="7537596" y="1389430"/>
                </a:lnTo>
                <a:lnTo>
                  <a:pt x="5832283" y="2795487"/>
                </a:lnTo>
                <a:lnTo>
                  <a:pt x="5965286" y="2236546"/>
                </a:lnTo>
                <a:lnTo>
                  <a:pt x="0" y="2241365"/>
                </a:lnTo>
                <a:lnTo>
                  <a:pt x="350099" y="5589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Chapter Header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F1AB8A-A575-054B-1F73-DFBDDF0862F4}"/>
              </a:ext>
            </a:extLst>
          </p:cNvPr>
          <p:cNvSpPr/>
          <p:nvPr userDrawn="1"/>
        </p:nvSpPr>
        <p:spPr>
          <a:xfrm>
            <a:off x="1544" y="1"/>
            <a:ext cx="9144000" cy="4841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8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E28F-4C70-2D30-C9C5-8D75BEC8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E4BC-7834-E241-E4BD-05B4CFDD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03782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0D1492A-C34A-85AB-F573-ABC161FBC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98802"/>
            <a:ext cx="5495925" cy="284850"/>
          </a:xfrm>
        </p:spPr>
        <p:txBody>
          <a:bodyPr anchor="ctr">
            <a:noAutofit/>
          </a:bodyPr>
          <a:lstStyle>
            <a:lvl1pPr marL="0" indent="0">
              <a:buNone/>
              <a:defRPr sz="700" spc="0">
                <a:solidFill>
                  <a:schemeClr val="bg2">
                    <a:lumMod val="10000"/>
                    <a:lumOff val="9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chapter name or title of document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48EBE-6EB0-7230-AAD6-EEF6BEFA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FA097B-D945-FD92-1C2D-7F8713A0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41239B-FC88-70B1-362B-D75FFAA7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91818-9010-A821-75A8-6B8F98980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E0D2B2-4560-C4E0-7D0C-B8F1B49ED215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E5006A3-06E2-C58C-2095-431E555C4F8E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Queensland Government</a:t>
            </a:r>
            <a:endParaRPr lang="en-AU" dirty="0">
              <a:solidFill>
                <a:schemeClr val="bg2">
                  <a:lumMod val="10000"/>
                  <a:lumOff val="9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52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Chapter Slide with Numb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37B7C50C-C634-2DBB-6A86-444EAE717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6" y="0"/>
            <a:ext cx="9319846" cy="5202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6EDDFD-A024-A6D0-537B-A37277A81E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tx1">
                  <a:lumMod val="85000"/>
                </a:schemeClr>
              </a:gs>
              <a:gs pos="64000">
                <a:schemeClr val="tx1">
                  <a:lumMod val="95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367" y="962108"/>
            <a:ext cx="5878995" cy="1670363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367" y="2701528"/>
            <a:ext cx="5878995" cy="442725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BBF97-45B8-EA7D-2989-7DD71D6A38A4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85BBE03-F80B-EDC1-4866-AED1AD1FA627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Queensland Government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4EC98FB-6C8B-D878-689A-B85DE505A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71" y="980817"/>
            <a:ext cx="1724025" cy="1590933"/>
          </a:xfrm>
        </p:spPr>
        <p:txBody>
          <a:bodyPr>
            <a:noAutofit/>
          </a:bodyPr>
          <a:lstStyle>
            <a:lvl1pPr marL="0" indent="0" algn="r">
              <a:buNone/>
              <a:defRPr sz="9600">
                <a:ln>
                  <a:noFill/>
                </a:ln>
                <a:solidFill>
                  <a:schemeClr val="bg2"/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2pPr>
            <a:lvl3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3pPr>
            <a:lvl4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4pPr>
            <a:lvl5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5pPr>
          </a:lstStyle>
          <a:p>
            <a:pPr lvl="0"/>
            <a:r>
              <a:rPr lang="en-US" dirty="0"/>
              <a:t>27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132404-153C-E874-D86B-F8A9484C31A8}"/>
              </a:ext>
            </a:extLst>
          </p:cNvPr>
          <p:cNvCxnSpPr>
            <a:cxnSpLocks/>
          </p:cNvCxnSpPr>
          <p:nvPr userDrawn="1"/>
        </p:nvCxnSpPr>
        <p:spPr>
          <a:xfrm>
            <a:off x="2266121" y="962108"/>
            <a:ext cx="0" cy="218214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93F128-4AAB-1F6C-A6AD-783967479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8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: Blank slide - 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016A10-516B-2BED-1ED3-5116D9B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0F4429-B9FF-BC0F-6526-4421D991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597CA-4457-B883-211A-F44E6CE7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0217D-41A9-6CD0-9521-980F0126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14407"/>
            <a:ext cx="7886700" cy="620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20166-0829-8493-AEDA-C60245AD9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Agend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37B7C50C-C634-2DBB-6A86-444EAE717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6" y="0"/>
            <a:ext cx="9319846" cy="5202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6EDDFD-A024-A6D0-537B-A37277A81E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tx1">
                  <a:lumMod val="85000"/>
                </a:schemeClr>
              </a:gs>
              <a:gs pos="64000">
                <a:schemeClr val="tx1">
                  <a:alpha val="4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BBF97-45B8-EA7D-2989-7DD71D6A38A4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85BBE03-F80B-EDC1-4866-AED1AD1FA627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Queensland Government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4EC98FB-6C8B-D878-689A-B85DE505A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648" y="980817"/>
            <a:ext cx="3086100" cy="1590933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2pPr>
            <a:lvl3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3pPr>
            <a:lvl4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4pPr>
            <a:lvl5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132404-153C-E874-D86B-F8A9484C31A8}"/>
              </a:ext>
            </a:extLst>
          </p:cNvPr>
          <p:cNvCxnSpPr>
            <a:cxnSpLocks/>
          </p:cNvCxnSpPr>
          <p:nvPr userDrawn="1"/>
        </p:nvCxnSpPr>
        <p:spPr>
          <a:xfrm>
            <a:off x="3554739" y="962108"/>
            <a:ext cx="0" cy="218214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A0845D-7A81-5620-DE28-A3FC858791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3163" y="980817"/>
            <a:ext cx="4741518" cy="282733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 marL="685800" indent="-342900">
              <a:buFont typeface="+mj-lt"/>
              <a:buAutoNum type="arabicPeriod"/>
              <a:defRPr sz="1100"/>
            </a:lvl2pPr>
            <a:lvl3pPr marL="914400" indent="-228600">
              <a:buFont typeface="+mj-lt"/>
              <a:buAutoNum type="arabicPeriod"/>
              <a:defRPr sz="105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491CE-F994-7CE4-FB36-A38B0D367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7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A7B4DF-EA42-D7FD-A929-2AED56A2BF03}"/>
              </a:ext>
            </a:extLst>
          </p:cNvPr>
          <p:cNvSpPr/>
          <p:nvPr userDrawn="1"/>
        </p:nvSpPr>
        <p:spPr>
          <a:xfrm>
            <a:off x="0" y="4371975"/>
            <a:ext cx="9143999" cy="771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AB28B-28FD-DE36-E69B-23563F19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0" y="484187"/>
            <a:ext cx="6552610" cy="6463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1B26D-8E3D-BDF2-39BA-CCA8D8723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75" y="1298575"/>
            <a:ext cx="6552565" cy="28892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608A41-493F-4ED4-DDFB-12071F84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05DC4E-E34B-2EE3-B0E8-070B861E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D09522-F89E-E067-11C8-AA9B3DE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A30AD-CAC5-399E-2F27-A7422201F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Content Basic with Gradient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A7B4DF-EA42-D7FD-A929-2AED56A2BF03}"/>
              </a:ext>
            </a:extLst>
          </p:cNvPr>
          <p:cNvSpPr/>
          <p:nvPr userDrawn="1"/>
        </p:nvSpPr>
        <p:spPr>
          <a:xfrm>
            <a:off x="0" y="4479925"/>
            <a:ext cx="9143999" cy="6635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AB28B-28FD-DE36-E69B-23563F19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0" y="484188"/>
            <a:ext cx="6552610" cy="63936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1B26D-8E3D-BDF2-39BA-CCA8D8723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75" y="1298575"/>
            <a:ext cx="6552565" cy="288925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63330A-A47C-29B0-4298-9426F222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9D5DAB-9CA8-FFE7-E2B0-455B194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A180E8-DEE1-C614-F493-5FB676C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6DE1BB-0451-C295-2E1C-F02EFBC6E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7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Comparis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F736A7-918D-41AF-4168-8CE7A8ECBC1C}"/>
              </a:ext>
            </a:extLst>
          </p:cNvPr>
          <p:cNvSpPr/>
          <p:nvPr userDrawn="1"/>
        </p:nvSpPr>
        <p:spPr>
          <a:xfrm>
            <a:off x="0" y="4479925"/>
            <a:ext cx="9143999" cy="6635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FDF1A-F535-879C-D485-A6CACEB0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4187"/>
            <a:ext cx="6246447" cy="6422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F2C2-BB7C-95B0-F9B1-2F08F54C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9234-C4A5-D874-B757-5DCBEC457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438013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8792A-2899-45B2-A281-929D61BB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A2C3-16FA-0E0C-5490-CBFCE224B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438013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6C770FE-325A-222C-1CCC-6687A4E5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683A9D8-2C40-BACF-C7AD-8C0363D7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5CA73A-8422-73AA-7CAD-BF04613F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679226-7DE6-9D60-11DF-51FC3E836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6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ight: Content with Basic Conten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F952-7C6E-D2D8-AB0A-0004215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4188"/>
            <a:ext cx="2949178" cy="10588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C71-0C15-971C-97C2-ACA5AFA2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27E40-51A3-23C4-E516-E1ECA1C0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10751"/>
            <a:ext cx="2949178" cy="27909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8AB415-5F42-E7BB-21D5-9303013D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7E7949-AECE-43FD-80F5-6A1ACF77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68ADD-68C7-BCDF-AC56-A9C343F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E0C02-D309-6CB0-F1E7-5FA5B7704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: Simple with Chapter Name">
    <p:bg>
      <p:bgPr>
        <a:gradFill flip="none" rotWithShape="1"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976" y="2427089"/>
            <a:ext cx="6858000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976" y="484188"/>
            <a:ext cx="6858000" cy="529283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  <a:lumOff val="90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189C7-2B3C-6BC1-A829-11E0815C3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Quo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4E674801-47DB-646D-F117-668590631E0A}"/>
              </a:ext>
            </a:extLst>
          </p:cNvPr>
          <p:cNvSpPr/>
          <p:nvPr userDrawn="1"/>
        </p:nvSpPr>
        <p:spPr>
          <a:xfrm>
            <a:off x="-518381" y="2348013"/>
            <a:ext cx="7537596" cy="2795487"/>
          </a:xfrm>
          <a:custGeom>
            <a:avLst/>
            <a:gdLst>
              <a:gd name="connsiteX0" fmla="*/ 0 w 7259541"/>
              <a:gd name="connsiteY0" fmla="*/ 824948 h 3299792"/>
              <a:gd name="connsiteX1" fmla="*/ 5609645 w 7259541"/>
              <a:gd name="connsiteY1" fmla="*/ 824948 h 3299792"/>
              <a:gd name="connsiteX2" fmla="*/ 5609645 w 7259541"/>
              <a:gd name="connsiteY2" fmla="*/ 0 h 3299792"/>
              <a:gd name="connsiteX3" fmla="*/ 7259541 w 7259541"/>
              <a:gd name="connsiteY3" fmla="*/ 1649896 h 3299792"/>
              <a:gd name="connsiteX4" fmla="*/ 5609645 w 7259541"/>
              <a:gd name="connsiteY4" fmla="*/ 3299792 h 3299792"/>
              <a:gd name="connsiteX5" fmla="*/ 5609645 w 7259541"/>
              <a:gd name="connsiteY5" fmla="*/ 2474844 h 3299792"/>
              <a:gd name="connsiteX6" fmla="*/ 0 w 7259541"/>
              <a:gd name="connsiteY6" fmla="*/ 2474844 h 3299792"/>
              <a:gd name="connsiteX7" fmla="*/ 0 w 7259541"/>
              <a:gd name="connsiteY7" fmla="*/ 824948 h 3299792"/>
              <a:gd name="connsiteX0" fmla="*/ 405517 w 7665058"/>
              <a:gd name="connsiteY0" fmla="*/ 824948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405517 w 7665058"/>
              <a:gd name="connsiteY7" fmla="*/ 824948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6930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48413 w 7665058"/>
              <a:gd name="connsiteY5" fmla="*/ 228642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5970828 w 7665058"/>
              <a:gd name="connsiteY5" fmla="*/ 2485928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033785"/>
              <a:gd name="connsiteX1" fmla="*/ 6015162 w 7665058"/>
              <a:gd name="connsiteY1" fmla="*/ 824948 h 3033785"/>
              <a:gd name="connsiteX2" fmla="*/ 6015162 w 7665058"/>
              <a:gd name="connsiteY2" fmla="*/ 0 h 3033785"/>
              <a:gd name="connsiteX3" fmla="*/ 7665058 w 7665058"/>
              <a:gd name="connsiteY3" fmla="*/ 1649896 h 3033785"/>
              <a:gd name="connsiteX4" fmla="*/ 5848907 w 7665058"/>
              <a:gd name="connsiteY4" fmla="*/ 3033785 h 3033785"/>
              <a:gd name="connsiteX5" fmla="*/ 5970828 w 7665058"/>
              <a:gd name="connsiteY5" fmla="*/ 2485928 h 3033785"/>
              <a:gd name="connsiteX6" fmla="*/ 0 w 7665058"/>
              <a:gd name="connsiteY6" fmla="*/ 2490747 h 3033785"/>
              <a:gd name="connsiteX7" fmla="*/ 344557 w 7665058"/>
              <a:gd name="connsiteY7" fmla="*/ 813864 h 3033785"/>
              <a:gd name="connsiteX0" fmla="*/ 344557 w 7665058"/>
              <a:gd name="connsiteY0" fmla="*/ 558940 h 2778861"/>
              <a:gd name="connsiteX1" fmla="*/ 6015162 w 7665058"/>
              <a:gd name="connsiteY1" fmla="*/ 570024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519467 w 7665058"/>
              <a:gd name="connsiteY1" fmla="*/ 664235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319962 w 7665058"/>
              <a:gd name="connsiteY1" fmla="*/ 547857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299298"/>
              <a:gd name="connsiteY0" fmla="*/ 558940 h 2778861"/>
              <a:gd name="connsiteX1" fmla="*/ 6319962 w 7299298"/>
              <a:gd name="connsiteY1" fmla="*/ 547857 h 2778861"/>
              <a:gd name="connsiteX2" fmla="*/ 6447424 w 7299298"/>
              <a:gd name="connsiteY2" fmla="*/ 0 h 2778861"/>
              <a:gd name="connsiteX3" fmla="*/ 7299298 w 7299298"/>
              <a:gd name="connsiteY3" fmla="*/ 1561226 h 2778861"/>
              <a:gd name="connsiteX4" fmla="*/ 5848907 w 7299298"/>
              <a:gd name="connsiteY4" fmla="*/ 2778861 h 2778861"/>
              <a:gd name="connsiteX5" fmla="*/ 5970828 w 7299298"/>
              <a:gd name="connsiteY5" fmla="*/ 2231004 h 2778861"/>
              <a:gd name="connsiteX6" fmla="*/ 0 w 7299298"/>
              <a:gd name="connsiteY6" fmla="*/ 2235823 h 2778861"/>
              <a:gd name="connsiteX7" fmla="*/ 344557 w 7299298"/>
              <a:gd name="connsiteY7" fmla="*/ 558940 h 2778861"/>
              <a:gd name="connsiteX0" fmla="*/ 344557 w 7537596"/>
              <a:gd name="connsiteY0" fmla="*/ 558940 h 2778861"/>
              <a:gd name="connsiteX1" fmla="*/ 6319962 w 7537596"/>
              <a:gd name="connsiteY1" fmla="*/ 547857 h 2778861"/>
              <a:gd name="connsiteX2" fmla="*/ 6447424 w 7537596"/>
              <a:gd name="connsiteY2" fmla="*/ 0 h 2778861"/>
              <a:gd name="connsiteX3" fmla="*/ 7537596 w 7537596"/>
              <a:gd name="connsiteY3" fmla="*/ 1383888 h 2778861"/>
              <a:gd name="connsiteX4" fmla="*/ 5848907 w 7537596"/>
              <a:gd name="connsiteY4" fmla="*/ 2778861 h 2778861"/>
              <a:gd name="connsiteX5" fmla="*/ 5970828 w 7537596"/>
              <a:gd name="connsiteY5" fmla="*/ 2231004 h 2778861"/>
              <a:gd name="connsiteX6" fmla="*/ 0 w 7537596"/>
              <a:gd name="connsiteY6" fmla="*/ 2235823 h 2778861"/>
              <a:gd name="connsiteX7" fmla="*/ 344557 w 7537596"/>
              <a:gd name="connsiteY7" fmla="*/ 558940 h 2778861"/>
              <a:gd name="connsiteX0" fmla="*/ 344557 w 7537596"/>
              <a:gd name="connsiteY0" fmla="*/ 353893 h 2573814"/>
              <a:gd name="connsiteX1" fmla="*/ 6319962 w 7537596"/>
              <a:gd name="connsiteY1" fmla="*/ 342810 h 2573814"/>
              <a:gd name="connsiteX2" fmla="*/ 6525010 w 7537596"/>
              <a:gd name="connsiteY2" fmla="*/ 0 h 2573814"/>
              <a:gd name="connsiteX3" fmla="*/ 7537596 w 7537596"/>
              <a:gd name="connsiteY3" fmla="*/ 1178841 h 2573814"/>
              <a:gd name="connsiteX4" fmla="*/ 5848907 w 7537596"/>
              <a:gd name="connsiteY4" fmla="*/ 2573814 h 2573814"/>
              <a:gd name="connsiteX5" fmla="*/ 5970828 w 7537596"/>
              <a:gd name="connsiteY5" fmla="*/ 2025957 h 2573814"/>
              <a:gd name="connsiteX6" fmla="*/ 0 w 7537596"/>
              <a:gd name="connsiteY6" fmla="*/ 2030776 h 2573814"/>
              <a:gd name="connsiteX7" fmla="*/ 344557 w 7537596"/>
              <a:gd name="connsiteY7" fmla="*/ 353893 h 2573814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8907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89945"/>
              <a:gd name="connsiteX1" fmla="*/ 6319962 w 7537596"/>
              <a:gd name="connsiteY1" fmla="*/ 553399 h 2789945"/>
              <a:gd name="connsiteX2" fmla="*/ 6436341 w 7537596"/>
              <a:gd name="connsiteY2" fmla="*/ 0 h 2789945"/>
              <a:gd name="connsiteX3" fmla="*/ 7537596 w 7537596"/>
              <a:gd name="connsiteY3" fmla="*/ 1389430 h 2789945"/>
              <a:gd name="connsiteX4" fmla="*/ 6142624 w 7537596"/>
              <a:gd name="connsiteY4" fmla="*/ 2789945 h 2789945"/>
              <a:gd name="connsiteX5" fmla="*/ 5970828 w 7537596"/>
              <a:gd name="connsiteY5" fmla="*/ 2236546 h 2789945"/>
              <a:gd name="connsiteX6" fmla="*/ 0 w 7537596"/>
              <a:gd name="connsiteY6" fmla="*/ 2241365 h 2789945"/>
              <a:gd name="connsiteX7" fmla="*/ 344557 w 7537596"/>
              <a:gd name="connsiteY7" fmla="*/ 564482 h 2789945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3366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70828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6114915 w 7537596"/>
              <a:gd name="connsiteY5" fmla="*/ 2070292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50099 w 7537596"/>
              <a:gd name="connsiteY0" fmla="*/ 558940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50099 w 7537596"/>
              <a:gd name="connsiteY7" fmla="*/ 558940 h 27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96" h="2795487">
                <a:moveTo>
                  <a:pt x="350099" y="558940"/>
                </a:moveTo>
                <a:lnTo>
                  <a:pt x="6319962" y="553399"/>
                </a:lnTo>
                <a:lnTo>
                  <a:pt x="6436341" y="0"/>
                </a:lnTo>
                <a:lnTo>
                  <a:pt x="7537596" y="1389430"/>
                </a:lnTo>
                <a:lnTo>
                  <a:pt x="5832283" y="2795487"/>
                </a:lnTo>
                <a:lnTo>
                  <a:pt x="5965286" y="2236546"/>
                </a:lnTo>
                <a:lnTo>
                  <a:pt x="0" y="2241365"/>
                </a:lnTo>
                <a:lnTo>
                  <a:pt x="350099" y="5589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20000"/>
                  <a:lumOff val="80000"/>
                  <a:alpha val="20186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D86B1-7D1A-45FF-01BC-BCB96D1585F4}"/>
              </a:ext>
            </a:extLst>
          </p:cNvPr>
          <p:cNvSpPr/>
          <p:nvPr userDrawn="1"/>
        </p:nvSpPr>
        <p:spPr>
          <a:xfrm>
            <a:off x="0" y="4479925"/>
            <a:ext cx="9144000" cy="663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8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979D2C-BAE4-465F-A31F-D3688E5D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0EA2B4-376B-AD8D-4233-B6BEE98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8DA263-227B-3BD6-3C47-A16A727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A857-F391-7285-C51D-D4A4770830FC}"/>
              </a:ext>
            </a:extLst>
          </p:cNvPr>
          <p:cNvCxnSpPr>
            <a:cxnSpLocks/>
          </p:cNvCxnSpPr>
          <p:nvPr userDrawn="1"/>
        </p:nvCxnSpPr>
        <p:spPr>
          <a:xfrm>
            <a:off x="0" y="4379303"/>
            <a:ext cx="9144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BDA188-12F5-B50E-2995-2AFF178116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2251" y="52935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>
                    <a:lumMod val="20000"/>
                    <a:lumOff val="80000"/>
                    <a:alpha val="37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773D2F-F341-CEFB-DC9F-1AB9DA7F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741" y="898194"/>
            <a:ext cx="6904812" cy="2795485"/>
          </a:xfrm>
        </p:spPr>
        <p:txBody>
          <a:bodyPr/>
          <a:lstStyle/>
          <a:p>
            <a:r>
              <a:rPr lang="en-GB" dirty="0"/>
              <a:t>Click to add a quote. </a:t>
            </a:r>
            <a:br>
              <a:rPr lang="en-GB" dirty="0"/>
            </a:br>
            <a:r>
              <a:rPr lang="en-GB" dirty="0"/>
              <a:t>Maximum amount of lines is 7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CFF451-D0B5-C468-1AF1-FF24574E4F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2147" y="3844807"/>
            <a:ext cx="1568450" cy="338138"/>
          </a:xfrm>
        </p:spPr>
        <p:txBody>
          <a:bodyPr>
            <a:noAutofit/>
          </a:bodyPr>
          <a:lstStyle>
            <a:lvl1pPr marL="0" indent="0">
              <a:buNone/>
              <a:defRPr sz="800" b="1" i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Noto Serif Black" panose="020205020605050202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</a:lstStyle>
          <a:p>
            <a:pPr lvl="0"/>
            <a:r>
              <a:rPr lang="en-GB" dirty="0"/>
              <a:t>- Click to add name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FC2DD1-FB8D-A383-DD81-B3E1AEBF6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Basic Content with 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D3C876FB-FCEB-3BAB-2E89-B74F4B1F1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48961" y="0"/>
            <a:ext cx="5242428" cy="5163045"/>
          </a:xfrm>
          <a:custGeom>
            <a:avLst/>
            <a:gdLst>
              <a:gd name="connsiteX0" fmla="*/ 0 w 5253038"/>
              <a:gd name="connsiteY0" fmla="*/ 5153025 h 5153025"/>
              <a:gd name="connsiteX1" fmla="*/ 1288256 w 5253038"/>
              <a:gd name="connsiteY1" fmla="*/ 0 h 5153025"/>
              <a:gd name="connsiteX2" fmla="*/ 5253038 w 5253038"/>
              <a:gd name="connsiteY2" fmla="*/ 0 h 5153025"/>
              <a:gd name="connsiteX3" fmla="*/ 3964782 w 5253038"/>
              <a:gd name="connsiteY3" fmla="*/ 5153025 h 5153025"/>
              <a:gd name="connsiteX4" fmla="*/ 0 w 5253038"/>
              <a:gd name="connsiteY4" fmla="*/ 5153025 h 5153025"/>
              <a:gd name="connsiteX0" fmla="*/ 2988 w 5256026"/>
              <a:gd name="connsiteY0" fmla="*/ 5153025 h 5153025"/>
              <a:gd name="connsiteX1" fmla="*/ 0 w 5256026"/>
              <a:gd name="connsiteY1" fmla="*/ 0 h 5153025"/>
              <a:gd name="connsiteX2" fmla="*/ 5256026 w 5256026"/>
              <a:gd name="connsiteY2" fmla="*/ 0 h 5153025"/>
              <a:gd name="connsiteX3" fmla="*/ 3967770 w 5256026"/>
              <a:gd name="connsiteY3" fmla="*/ 5153025 h 5153025"/>
              <a:gd name="connsiteX4" fmla="*/ 2988 w 5256026"/>
              <a:gd name="connsiteY4" fmla="*/ 5153025 h 5153025"/>
              <a:gd name="connsiteX0" fmla="*/ 2988 w 3967770"/>
              <a:gd name="connsiteY0" fmla="*/ 5164109 h 5164109"/>
              <a:gd name="connsiteX1" fmla="*/ 0 w 3967770"/>
              <a:gd name="connsiteY1" fmla="*/ 11084 h 5164109"/>
              <a:gd name="connsiteX2" fmla="*/ 3200011 w 3967770"/>
              <a:gd name="connsiteY2" fmla="*/ 0 h 5164109"/>
              <a:gd name="connsiteX3" fmla="*/ 3967770 w 3967770"/>
              <a:gd name="connsiteY3" fmla="*/ 5164109 h 5164109"/>
              <a:gd name="connsiteX4" fmla="*/ 2988 w 3967770"/>
              <a:gd name="connsiteY4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22345 w 5212297"/>
              <a:gd name="connsiteY4" fmla="*/ 5147484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62173"/>
              <a:gd name="connsiteY0" fmla="*/ 5153026 h 5153026"/>
              <a:gd name="connsiteX1" fmla="*/ 0 w 5262173"/>
              <a:gd name="connsiteY1" fmla="*/ 1 h 5153026"/>
              <a:gd name="connsiteX2" fmla="*/ 3205552 w 5262173"/>
              <a:gd name="connsiteY2" fmla="*/ 0 h 5153026"/>
              <a:gd name="connsiteX3" fmla="*/ 5262173 w 5262173"/>
              <a:gd name="connsiteY3" fmla="*/ 2488278 h 5153026"/>
              <a:gd name="connsiteX4" fmla="*/ 2111261 w 5262173"/>
              <a:gd name="connsiteY4" fmla="*/ 5153026 h 5153026"/>
              <a:gd name="connsiteX5" fmla="*/ 2988 w 5262173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2988 w 5217839"/>
              <a:gd name="connsiteY5" fmla="*/ 5153026 h 5153026"/>
              <a:gd name="connsiteX0" fmla="*/ 8530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8530 w 5217839"/>
              <a:gd name="connsiteY5" fmla="*/ 5153026 h 5153026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208712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197628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999" h="5141943">
                <a:moveTo>
                  <a:pt x="606" y="5141943"/>
                </a:moveTo>
                <a:cubicBezTo>
                  <a:pt x="-2237" y="3424268"/>
                  <a:pt x="6003" y="1717676"/>
                  <a:pt x="3160" y="1"/>
                </a:cubicBezTo>
                <a:lnTo>
                  <a:pt x="3197628" y="0"/>
                </a:lnTo>
                <a:lnTo>
                  <a:pt x="5220999" y="2576947"/>
                </a:lnTo>
                <a:lnTo>
                  <a:pt x="2114421" y="5141942"/>
                </a:lnTo>
                <a:lnTo>
                  <a:pt x="606" y="51419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2738" dist="637342">
              <a:prstClr val="black">
                <a:alpha val="78000"/>
              </a:prstClr>
            </a:innerShdw>
          </a:effectLst>
        </p:spPr>
        <p:txBody>
          <a:bodyPr anchor="ctr"/>
          <a:lstStyle>
            <a:lvl1pPr marL="981075" indent="0">
              <a:buNone/>
              <a:tabLst/>
              <a:defRPr/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742A0-4E20-021F-9CF1-DFE97DC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7962"/>
            <a:ext cx="3990109" cy="11350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C6E26-3E88-BEB4-F6C8-80EAA4C59F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603717"/>
            <a:ext cx="3990109" cy="27980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133971-C051-4EB0-3C49-0840DCB2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5C80CE-12DA-E2FD-655B-2D390967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3840E2-D484-CCDB-7536-AF48A0B6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5D38E-EC59-771B-0054-65B0E0ABD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4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: Basic Content with Arrow Image In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0D2A12-028D-A84E-BBE1-C4972A4252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0961" y="-16626"/>
            <a:ext cx="5570308" cy="5162777"/>
          </a:xfrm>
          <a:custGeom>
            <a:avLst/>
            <a:gdLst>
              <a:gd name="connsiteX0" fmla="*/ 0 w 5838825"/>
              <a:gd name="connsiteY0" fmla="*/ 0 h 5162550"/>
              <a:gd name="connsiteX1" fmla="*/ 3257550 w 5838825"/>
              <a:gd name="connsiteY1" fmla="*/ 0 h 5162550"/>
              <a:gd name="connsiteX2" fmla="*/ 5838825 w 5838825"/>
              <a:gd name="connsiteY2" fmla="*/ 2581275 h 5162550"/>
              <a:gd name="connsiteX3" fmla="*/ 3257550 w 5838825"/>
              <a:gd name="connsiteY3" fmla="*/ 5162550 h 5162550"/>
              <a:gd name="connsiteX4" fmla="*/ 0 w 5838825"/>
              <a:gd name="connsiteY4" fmla="*/ 5162550 h 5162550"/>
              <a:gd name="connsiteX5" fmla="*/ 2581275 w 5838825"/>
              <a:gd name="connsiteY5" fmla="*/ 2581275 h 5162550"/>
              <a:gd name="connsiteX6" fmla="*/ 0 w 5838825"/>
              <a:gd name="connsiteY6" fmla="*/ 0 h 5162550"/>
              <a:gd name="connsiteX0" fmla="*/ 0 w 5838825"/>
              <a:gd name="connsiteY0" fmla="*/ 10275 h 5172825"/>
              <a:gd name="connsiteX1" fmla="*/ 5836364 w 5838825"/>
              <a:gd name="connsiteY1" fmla="*/ 0 h 5172825"/>
              <a:gd name="connsiteX2" fmla="*/ 5838825 w 5838825"/>
              <a:gd name="connsiteY2" fmla="*/ 2591550 h 5172825"/>
              <a:gd name="connsiteX3" fmla="*/ 3257550 w 5838825"/>
              <a:gd name="connsiteY3" fmla="*/ 5172825 h 5172825"/>
              <a:gd name="connsiteX4" fmla="*/ 0 w 5838825"/>
              <a:gd name="connsiteY4" fmla="*/ 5172825 h 5172825"/>
              <a:gd name="connsiteX5" fmla="*/ 2581275 w 5838825"/>
              <a:gd name="connsiteY5" fmla="*/ 2591550 h 5172825"/>
              <a:gd name="connsiteX6" fmla="*/ 0 w 5838825"/>
              <a:gd name="connsiteY6" fmla="*/ 10275 h 5172825"/>
              <a:gd name="connsiteX0" fmla="*/ 0 w 5846638"/>
              <a:gd name="connsiteY0" fmla="*/ 10275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2581275 w 5846638"/>
              <a:gd name="connsiteY5" fmla="*/ 2591550 h 5172825"/>
              <a:gd name="connsiteX6" fmla="*/ 0 w 5846638"/>
              <a:gd name="connsiteY6" fmla="*/ 10275 h 5172825"/>
              <a:gd name="connsiteX0" fmla="*/ 1325366 w 5846638"/>
              <a:gd name="connsiteY0" fmla="*/ 1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2581275 w 5846638"/>
              <a:gd name="connsiteY5" fmla="*/ 2591550 h 5172825"/>
              <a:gd name="connsiteX6" fmla="*/ 1325366 w 5846638"/>
              <a:gd name="connsiteY6" fmla="*/ 1 h 5172825"/>
              <a:gd name="connsiteX0" fmla="*/ 1325366 w 5846638"/>
              <a:gd name="connsiteY0" fmla="*/ 1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3390167 w 5846638"/>
              <a:gd name="connsiteY5" fmla="*/ 2596574 h 5172825"/>
              <a:gd name="connsiteX6" fmla="*/ 1325366 w 5846638"/>
              <a:gd name="connsiteY6" fmla="*/ 1 h 5172825"/>
              <a:gd name="connsiteX0" fmla="*/ 1355511 w 5846638"/>
              <a:gd name="connsiteY0" fmla="*/ 10049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3390167 w 5846638"/>
              <a:gd name="connsiteY5" fmla="*/ 2596574 h 5172825"/>
              <a:gd name="connsiteX6" fmla="*/ 1355511 w 5846638"/>
              <a:gd name="connsiteY6" fmla="*/ 10049 h 5172825"/>
              <a:gd name="connsiteX0" fmla="*/ 1079181 w 5570308"/>
              <a:gd name="connsiteY0" fmla="*/ 10049 h 5162777"/>
              <a:gd name="connsiteX1" fmla="*/ 5560034 w 5570308"/>
              <a:gd name="connsiteY1" fmla="*/ 0 h 5162777"/>
              <a:gd name="connsiteX2" fmla="*/ 5562495 w 5570308"/>
              <a:gd name="connsiteY2" fmla="*/ 2591550 h 5162777"/>
              <a:gd name="connsiteX3" fmla="*/ 5570308 w 5570308"/>
              <a:gd name="connsiteY3" fmla="*/ 5162551 h 5162777"/>
              <a:gd name="connsiteX4" fmla="*/ 0 w 5570308"/>
              <a:gd name="connsiteY4" fmla="*/ 5162777 h 5162777"/>
              <a:gd name="connsiteX5" fmla="*/ 3113837 w 5570308"/>
              <a:gd name="connsiteY5" fmla="*/ 2596574 h 5162777"/>
              <a:gd name="connsiteX6" fmla="*/ 1079181 w 5570308"/>
              <a:gd name="connsiteY6" fmla="*/ 10049 h 51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0308" h="5162777">
                <a:moveTo>
                  <a:pt x="1079181" y="10049"/>
                </a:moveTo>
                <a:lnTo>
                  <a:pt x="5560034" y="0"/>
                </a:lnTo>
                <a:cubicBezTo>
                  <a:pt x="5560854" y="863850"/>
                  <a:pt x="5561675" y="1727700"/>
                  <a:pt x="5562495" y="2591550"/>
                </a:cubicBezTo>
                <a:cubicBezTo>
                  <a:pt x="5565099" y="3448550"/>
                  <a:pt x="5567704" y="4305551"/>
                  <a:pt x="5570308" y="5162551"/>
                </a:cubicBezTo>
                <a:lnTo>
                  <a:pt x="0" y="5162777"/>
                </a:lnTo>
                <a:lnTo>
                  <a:pt x="3113837" y="2596574"/>
                </a:lnTo>
                <a:lnTo>
                  <a:pt x="1079181" y="100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3786" dist="50800" dir="13500000">
              <a:prstClr val="black">
                <a:alpha val="78000"/>
              </a:prstClr>
            </a:innerShdw>
          </a:effectLst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DF952-7C6E-D2D8-AB0A-0004215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25" y="654148"/>
            <a:ext cx="4626768" cy="10717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C71-0C15-971C-97C2-ACA5AFA2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5" y="1814732"/>
            <a:ext cx="4629150" cy="27639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8AB415-5F42-E7BB-21D5-9303013D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7E7949-AECE-43FD-80F5-6A1ACF77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68ADD-68C7-BCDF-AC56-A9C343F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D007C-5F35-5F85-A41B-10EBA9581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FEE9-E656-E9EC-05D7-26D0C63E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188"/>
            <a:ext cx="7886700" cy="6208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BACBC-6B01-32DC-E778-9653EA84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96F68F-8B2B-E004-9C09-1A3BEBF7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D54EB19-35C5-C08B-87CB-CE211EA5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655435-A82E-A566-8758-C2D5ED30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9730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F838E-3121-B734-BAF3-3C899FBBB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78303"/>
            <a:ext cx="1971675" cy="3931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3AD2-83DC-1765-A1D8-E2A49778D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78303"/>
            <a:ext cx="5800725" cy="3931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086C39-DB51-4973-0E2C-63204E39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5068B2-539B-7125-2A30-2D3C64C5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5A7080-E4B3-10A9-A748-4E353AC0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214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0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EA14B-8316-E21B-96A8-73C95362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797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F81700-A06A-0363-8EED-E2552725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0925"/>
            <a:ext cx="7886700" cy="178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1B543-EA0F-0D80-B910-B72BBCA38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Section Chapter Title 01">
    <p:bg>
      <p:bgPr>
        <a:gradFill flip="none" rotWithShape="1"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37B7C50C-C634-2DBB-6A86-444EAE717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6" y="0"/>
            <a:ext cx="9319846" cy="52029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02D6C2-9968-E09E-D046-165F9020D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664805" cy="4640882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bg1">
                  <a:alpha val="0"/>
                </a:schemeClr>
              </a:gs>
              <a:gs pos="95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7E2B8-A4AA-F50B-228C-A019F110E7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64805" y="0"/>
            <a:ext cx="7479196" cy="4371975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10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6F939-D539-5609-C41C-0218455EA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371975"/>
            <a:ext cx="9143999" cy="771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834" y="841772"/>
            <a:ext cx="5749465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834" y="2701528"/>
            <a:ext cx="5749465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08EA-8F1B-F046-4912-FA0583180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4896"/>
            <a:ext cx="2259069" cy="578835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3EF8F6-DB04-B456-DEC2-62AB94D3132C}"/>
              </a:ext>
            </a:extLst>
          </p:cNvPr>
          <p:cNvSpPr txBox="1">
            <a:spLocks/>
          </p:cNvSpPr>
          <p:nvPr userDrawn="1"/>
        </p:nvSpPr>
        <p:spPr>
          <a:xfrm>
            <a:off x="207524" y="332962"/>
            <a:ext cx="1298255" cy="62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Department of the Premier and Cabinet</a:t>
            </a:r>
            <a:endParaRPr lang="en-AU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1C42B3-7D60-6DEE-5BF1-F7508950F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523" y="954158"/>
            <a:ext cx="1256152" cy="2786569"/>
          </a:xfrm>
        </p:spPr>
        <p:txBody>
          <a:bodyPr>
            <a:noAutofit/>
          </a:bodyPr>
          <a:lstStyle>
            <a:lvl1pPr marL="0" indent="0">
              <a:buNone/>
              <a:defRPr sz="900"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</a:lstStyle>
          <a:p>
            <a:pPr lvl="0"/>
            <a:r>
              <a:rPr lang="en-GB" dirty="0"/>
              <a:t>Click to insert side content, like a section heading…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4FFC2E-0919-FA68-24F0-438E488D037F}"/>
              </a:ext>
            </a:extLst>
          </p:cNvPr>
          <p:cNvCxnSpPr/>
          <p:nvPr userDrawn="1"/>
        </p:nvCxnSpPr>
        <p:spPr>
          <a:xfrm>
            <a:off x="260465" y="863940"/>
            <a:ext cx="11305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Chapter Title with Large Number">
    <p:bg>
      <p:bgPr>
        <a:gradFill flip="none" rotWithShape="1"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37B7C50C-C634-2DBB-6A86-444EAE717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6" y="0"/>
            <a:ext cx="9319846" cy="5202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6EDDFD-A024-A6D0-537B-A37277A81E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bg1">
                  <a:alpha val="0"/>
                </a:schemeClr>
              </a:gs>
              <a:gs pos="6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367" y="962108"/>
            <a:ext cx="5878995" cy="1670363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367" y="2701528"/>
            <a:ext cx="5878995" cy="442725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02B70-DE40-1B14-20D5-67F27B0C6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BBF97-45B8-EA7D-2989-7DD71D6A38A4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85BBE03-F80B-EDC1-4866-AED1AD1FA627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n-lt"/>
              </a:rPr>
              <a:t>Queensland Government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4EC98FB-6C8B-D878-689A-B85DE505A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71" y="980817"/>
            <a:ext cx="1724025" cy="1590933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960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2pPr>
            <a:lvl3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3pPr>
            <a:lvl4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4pPr>
            <a:lvl5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5pPr>
          </a:lstStyle>
          <a:p>
            <a:pPr lvl="0"/>
            <a:r>
              <a:rPr lang="en-US" dirty="0"/>
              <a:t>21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132404-153C-E874-D86B-F8A9484C31A8}"/>
              </a:ext>
            </a:extLst>
          </p:cNvPr>
          <p:cNvCxnSpPr>
            <a:cxnSpLocks/>
          </p:cNvCxnSpPr>
          <p:nvPr userDrawn="1"/>
        </p:nvCxnSpPr>
        <p:spPr>
          <a:xfrm>
            <a:off x="2266121" y="962108"/>
            <a:ext cx="0" cy="2182145"/>
          </a:xfrm>
          <a:prstGeom prst="lin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4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Chapter with Header Name">
    <p:bg>
      <p:bgPr>
        <a:gradFill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A6AE78-A0CE-000E-8449-654D963666C7}"/>
              </a:ext>
            </a:extLst>
          </p:cNvPr>
          <p:cNvSpPr/>
          <p:nvPr userDrawn="1"/>
        </p:nvSpPr>
        <p:spPr>
          <a:xfrm>
            <a:off x="1544" y="1"/>
            <a:ext cx="9144000" cy="479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E28F-4C70-2D30-C9C5-8D75BEC8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E4BC-7834-E241-E4BD-05B4CFDD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0378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EE6B18-6B38-C096-7D6A-251D27E70B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98802"/>
            <a:ext cx="5495925" cy="284850"/>
          </a:xfrm>
        </p:spPr>
        <p:txBody>
          <a:bodyPr anchor="ctr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chapter name or title of document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F8155F-78F3-505A-610C-7D5BDC61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C63950-4C1A-C176-3235-977B2FF5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D3C389-D394-F754-1283-2DFF3916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7A49BF-97A0-F308-35B1-BBDEDFB2B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244E6F-88EC-DDF3-0C52-27EA8FA08963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06D34ED-A453-6EEB-6AAF-8EA91A429CF6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Queensland Government</a:t>
            </a:r>
            <a:endParaRPr lang="en-AU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0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Title Agenda 01">
    <p:bg>
      <p:bgPr>
        <a:gradFill flip="none" rotWithShape="1"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ines&#10;&#10;AI-generated content may be incorrect.">
            <a:extLst>
              <a:ext uri="{FF2B5EF4-FFF2-40B4-BE49-F238E27FC236}">
                <a16:creationId xmlns:a16="http://schemas.microsoft.com/office/drawing/2014/main" id="{37B7C50C-C634-2DBB-6A86-444EAE717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175846" y="0"/>
            <a:ext cx="9319846" cy="5202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6EDDFD-A024-A6D0-537B-A37277A81E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4386"/>
              </a:gs>
              <a:gs pos="0">
                <a:schemeClr val="bg1">
                  <a:alpha val="0"/>
                </a:schemeClr>
              </a:gs>
              <a:gs pos="64000">
                <a:schemeClr val="bg2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3890E-6533-66D8-8695-06778B0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7C8104-76CC-EB84-33DA-EA47A01A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42B185-0540-FCFB-74EA-28C1640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02B70-DE40-1B14-20D5-67F27B0C6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85BBE03-F80B-EDC1-4866-AED1AD1FA627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Queensland Government</a:t>
            </a:r>
            <a:endParaRPr lang="en-AU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4EC98FB-6C8B-D878-689A-B85DE505A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648" y="980817"/>
            <a:ext cx="3086097" cy="1590933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2pPr>
            <a:lvl3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3pPr>
            <a:lvl4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4pPr>
            <a:lvl5pPr>
              <a:defRPr>
                <a:latin typeface="Noto Serif Medium" panose="02020502060505020204" pitchFamily="18" charset="0"/>
                <a:ea typeface="Noto Serif Medium" panose="02020502060505020204" pitchFamily="18" charset="0"/>
                <a:cs typeface="Noto Serif Medium" panose="02020502060505020204" pitchFamily="18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132404-153C-E874-D86B-F8A9484C31A8}"/>
              </a:ext>
            </a:extLst>
          </p:cNvPr>
          <p:cNvCxnSpPr>
            <a:cxnSpLocks/>
          </p:cNvCxnSpPr>
          <p:nvPr userDrawn="1"/>
        </p:nvCxnSpPr>
        <p:spPr>
          <a:xfrm>
            <a:off x="3554739" y="962108"/>
            <a:ext cx="0" cy="2182145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A0845D-7A81-5620-DE28-A3FC858791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3163" y="980817"/>
            <a:ext cx="4741518" cy="282733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 marL="685800" indent="-342900">
              <a:buFont typeface="+mj-lt"/>
              <a:buAutoNum type="arabicPeriod"/>
              <a:defRPr sz="1100"/>
            </a:lvl2pPr>
            <a:lvl3pPr marL="914400" indent="-228600">
              <a:buFont typeface="+mj-lt"/>
              <a:buAutoNum type="arabicPeriod"/>
              <a:defRPr sz="105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62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: Quote Slide">
    <p:bg>
      <p:bgPr>
        <a:gradFill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4E674801-47DB-646D-F117-668590631E0A}"/>
              </a:ext>
            </a:extLst>
          </p:cNvPr>
          <p:cNvSpPr/>
          <p:nvPr userDrawn="1"/>
        </p:nvSpPr>
        <p:spPr>
          <a:xfrm>
            <a:off x="-518381" y="2348013"/>
            <a:ext cx="7537596" cy="2795487"/>
          </a:xfrm>
          <a:custGeom>
            <a:avLst/>
            <a:gdLst>
              <a:gd name="connsiteX0" fmla="*/ 0 w 7259541"/>
              <a:gd name="connsiteY0" fmla="*/ 824948 h 3299792"/>
              <a:gd name="connsiteX1" fmla="*/ 5609645 w 7259541"/>
              <a:gd name="connsiteY1" fmla="*/ 824948 h 3299792"/>
              <a:gd name="connsiteX2" fmla="*/ 5609645 w 7259541"/>
              <a:gd name="connsiteY2" fmla="*/ 0 h 3299792"/>
              <a:gd name="connsiteX3" fmla="*/ 7259541 w 7259541"/>
              <a:gd name="connsiteY3" fmla="*/ 1649896 h 3299792"/>
              <a:gd name="connsiteX4" fmla="*/ 5609645 w 7259541"/>
              <a:gd name="connsiteY4" fmla="*/ 3299792 h 3299792"/>
              <a:gd name="connsiteX5" fmla="*/ 5609645 w 7259541"/>
              <a:gd name="connsiteY5" fmla="*/ 2474844 h 3299792"/>
              <a:gd name="connsiteX6" fmla="*/ 0 w 7259541"/>
              <a:gd name="connsiteY6" fmla="*/ 2474844 h 3299792"/>
              <a:gd name="connsiteX7" fmla="*/ 0 w 7259541"/>
              <a:gd name="connsiteY7" fmla="*/ 824948 h 3299792"/>
              <a:gd name="connsiteX0" fmla="*/ 405517 w 7665058"/>
              <a:gd name="connsiteY0" fmla="*/ 824948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405517 w 7665058"/>
              <a:gd name="connsiteY7" fmla="*/ 824948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74844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15162 w 7665058"/>
              <a:gd name="connsiteY5" fmla="*/ 246930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6048413 w 7665058"/>
              <a:gd name="connsiteY5" fmla="*/ 2286422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299792"/>
              <a:gd name="connsiteX1" fmla="*/ 6015162 w 7665058"/>
              <a:gd name="connsiteY1" fmla="*/ 824948 h 3299792"/>
              <a:gd name="connsiteX2" fmla="*/ 6015162 w 7665058"/>
              <a:gd name="connsiteY2" fmla="*/ 0 h 3299792"/>
              <a:gd name="connsiteX3" fmla="*/ 7665058 w 7665058"/>
              <a:gd name="connsiteY3" fmla="*/ 1649896 h 3299792"/>
              <a:gd name="connsiteX4" fmla="*/ 6015162 w 7665058"/>
              <a:gd name="connsiteY4" fmla="*/ 3299792 h 3299792"/>
              <a:gd name="connsiteX5" fmla="*/ 5970828 w 7665058"/>
              <a:gd name="connsiteY5" fmla="*/ 2485928 h 3299792"/>
              <a:gd name="connsiteX6" fmla="*/ 0 w 7665058"/>
              <a:gd name="connsiteY6" fmla="*/ 2490747 h 3299792"/>
              <a:gd name="connsiteX7" fmla="*/ 344557 w 7665058"/>
              <a:gd name="connsiteY7" fmla="*/ 813864 h 3299792"/>
              <a:gd name="connsiteX0" fmla="*/ 344557 w 7665058"/>
              <a:gd name="connsiteY0" fmla="*/ 813864 h 3033785"/>
              <a:gd name="connsiteX1" fmla="*/ 6015162 w 7665058"/>
              <a:gd name="connsiteY1" fmla="*/ 824948 h 3033785"/>
              <a:gd name="connsiteX2" fmla="*/ 6015162 w 7665058"/>
              <a:gd name="connsiteY2" fmla="*/ 0 h 3033785"/>
              <a:gd name="connsiteX3" fmla="*/ 7665058 w 7665058"/>
              <a:gd name="connsiteY3" fmla="*/ 1649896 h 3033785"/>
              <a:gd name="connsiteX4" fmla="*/ 5848907 w 7665058"/>
              <a:gd name="connsiteY4" fmla="*/ 3033785 h 3033785"/>
              <a:gd name="connsiteX5" fmla="*/ 5970828 w 7665058"/>
              <a:gd name="connsiteY5" fmla="*/ 2485928 h 3033785"/>
              <a:gd name="connsiteX6" fmla="*/ 0 w 7665058"/>
              <a:gd name="connsiteY6" fmla="*/ 2490747 h 3033785"/>
              <a:gd name="connsiteX7" fmla="*/ 344557 w 7665058"/>
              <a:gd name="connsiteY7" fmla="*/ 813864 h 3033785"/>
              <a:gd name="connsiteX0" fmla="*/ 344557 w 7665058"/>
              <a:gd name="connsiteY0" fmla="*/ 558940 h 2778861"/>
              <a:gd name="connsiteX1" fmla="*/ 6015162 w 7665058"/>
              <a:gd name="connsiteY1" fmla="*/ 570024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519467 w 7665058"/>
              <a:gd name="connsiteY1" fmla="*/ 664235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665058"/>
              <a:gd name="connsiteY0" fmla="*/ 558940 h 2778861"/>
              <a:gd name="connsiteX1" fmla="*/ 6319962 w 7665058"/>
              <a:gd name="connsiteY1" fmla="*/ 547857 h 2778861"/>
              <a:gd name="connsiteX2" fmla="*/ 6447424 w 7665058"/>
              <a:gd name="connsiteY2" fmla="*/ 0 h 2778861"/>
              <a:gd name="connsiteX3" fmla="*/ 7665058 w 7665058"/>
              <a:gd name="connsiteY3" fmla="*/ 1394972 h 2778861"/>
              <a:gd name="connsiteX4" fmla="*/ 5848907 w 7665058"/>
              <a:gd name="connsiteY4" fmla="*/ 2778861 h 2778861"/>
              <a:gd name="connsiteX5" fmla="*/ 5970828 w 7665058"/>
              <a:gd name="connsiteY5" fmla="*/ 2231004 h 2778861"/>
              <a:gd name="connsiteX6" fmla="*/ 0 w 7665058"/>
              <a:gd name="connsiteY6" fmla="*/ 2235823 h 2778861"/>
              <a:gd name="connsiteX7" fmla="*/ 344557 w 7665058"/>
              <a:gd name="connsiteY7" fmla="*/ 558940 h 2778861"/>
              <a:gd name="connsiteX0" fmla="*/ 344557 w 7299298"/>
              <a:gd name="connsiteY0" fmla="*/ 558940 h 2778861"/>
              <a:gd name="connsiteX1" fmla="*/ 6319962 w 7299298"/>
              <a:gd name="connsiteY1" fmla="*/ 547857 h 2778861"/>
              <a:gd name="connsiteX2" fmla="*/ 6447424 w 7299298"/>
              <a:gd name="connsiteY2" fmla="*/ 0 h 2778861"/>
              <a:gd name="connsiteX3" fmla="*/ 7299298 w 7299298"/>
              <a:gd name="connsiteY3" fmla="*/ 1561226 h 2778861"/>
              <a:gd name="connsiteX4" fmla="*/ 5848907 w 7299298"/>
              <a:gd name="connsiteY4" fmla="*/ 2778861 h 2778861"/>
              <a:gd name="connsiteX5" fmla="*/ 5970828 w 7299298"/>
              <a:gd name="connsiteY5" fmla="*/ 2231004 h 2778861"/>
              <a:gd name="connsiteX6" fmla="*/ 0 w 7299298"/>
              <a:gd name="connsiteY6" fmla="*/ 2235823 h 2778861"/>
              <a:gd name="connsiteX7" fmla="*/ 344557 w 7299298"/>
              <a:gd name="connsiteY7" fmla="*/ 558940 h 2778861"/>
              <a:gd name="connsiteX0" fmla="*/ 344557 w 7537596"/>
              <a:gd name="connsiteY0" fmla="*/ 558940 h 2778861"/>
              <a:gd name="connsiteX1" fmla="*/ 6319962 w 7537596"/>
              <a:gd name="connsiteY1" fmla="*/ 547857 h 2778861"/>
              <a:gd name="connsiteX2" fmla="*/ 6447424 w 7537596"/>
              <a:gd name="connsiteY2" fmla="*/ 0 h 2778861"/>
              <a:gd name="connsiteX3" fmla="*/ 7537596 w 7537596"/>
              <a:gd name="connsiteY3" fmla="*/ 1383888 h 2778861"/>
              <a:gd name="connsiteX4" fmla="*/ 5848907 w 7537596"/>
              <a:gd name="connsiteY4" fmla="*/ 2778861 h 2778861"/>
              <a:gd name="connsiteX5" fmla="*/ 5970828 w 7537596"/>
              <a:gd name="connsiteY5" fmla="*/ 2231004 h 2778861"/>
              <a:gd name="connsiteX6" fmla="*/ 0 w 7537596"/>
              <a:gd name="connsiteY6" fmla="*/ 2235823 h 2778861"/>
              <a:gd name="connsiteX7" fmla="*/ 344557 w 7537596"/>
              <a:gd name="connsiteY7" fmla="*/ 558940 h 2778861"/>
              <a:gd name="connsiteX0" fmla="*/ 344557 w 7537596"/>
              <a:gd name="connsiteY0" fmla="*/ 353893 h 2573814"/>
              <a:gd name="connsiteX1" fmla="*/ 6319962 w 7537596"/>
              <a:gd name="connsiteY1" fmla="*/ 342810 h 2573814"/>
              <a:gd name="connsiteX2" fmla="*/ 6525010 w 7537596"/>
              <a:gd name="connsiteY2" fmla="*/ 0 h 2573814"/>
              <a:gd name="connsiteX3" fmla="*/ 7537596 w 7537596"/>
              <a:gd name="connsiteY3" fmla="*/ 1178841 h 2573814"/>
              <a:gd name="connsiteX4" fmla="*/ 5848907 w 7537596"/>
              <a:gd name="connsiteY4" fmla="*/ 2573814 h 2573814"/>
              <a:gd name="connsiteX5" fmla="*/ 5970828 w 7537596"/>
              <a:gd name="connsiteY5" fmla="*/ 2025957 h 2573814"/>
              <a:gd name="connsiteX6" fmla="*/ 0 w 7537596"/>
              <a:gd name="connsiteY6" fmla="*/ 2030776 h 2573814"/>
              <a:gd name="connsiteX7" fmla="*/ 344557 w 7537596"/>
              <a:gd name="connsiteY7" fmla="*/ 353893 h 2573814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8907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89945"/>
              <a:gd name="connsiteX1" fmla="*/ 6319962 w 7537596"/>
              <a:gd name="connsiteY1" fmla="*/ 553399 h 2789945"/>
              <a:gd name="connsiteX2" fmla="*/ 6436341 w 7537596"/>
              <a:gd name="connsiteY2" fmla="*/ 0 h 2789945"/>
              <a:gd name="connsiteX3" fmla="*/ 7537596 w 7537596"/>
              <a:gd name="connsiteY3" fmla="*/ 1389430 h 2789945"/>
              <a:gd name="connsiteX4" fmla="*/ 6142624 w 7537596"/>
              <a:gd name="connsiteY4" fmla="*/ 2789945 h 2789945"/>
              <a:gd name="connsiteX5" fmla="*/ 5970828 w 7537596"/>
              <a:gd name="connsiteY5" fmla="*/ 2236546 h 2789945"/>
              <a:gd name="connsiteX6" fmla="*/ 0 w 7537596"/>
              <a:gd name="connsiteY6" fmla="*/ 2241365 h 2789945"/>
              <a:gd name="connsiteX7" fmla="*/ 344557 w 7537596"/>
              <a:gd name="connsiteY7" fmla="*/ 564482 h 2789945"/>
              <a:gd name="connsiteX0" fmla="*/ 344557 w 7537596"/>
              <a:gd name="connsiteY0" fmla="*/ 564482 h 2784403"/>
              <a:gd name="connsiteX1" fmla="*/ 6319962 w 7537596"/>
              <a:gd name="connsiteY1" fmla="*/ 553399 h 2784403"/>
              <a:gd name="connsiteX2" fmla="*/ 6436341 w 7537596"/>
              <a:gd name="connsiteY2" fmla="*/ 0 h 2784403"/>
              <a:gd name="connsiteX3" fmla="*/ 7537596 w 7537596"/>
              <a:gd name="connsiteY3" fmla="*/ 1389430 h 2784403"/>
              <a:gd name="connsiteX4" fmla="*/ 5843366 w 7537596"/>
              <a:gd name="connsiteY4" fmla="*/ 2784403 h 2784403"/>
              <a:gd name="connsiteX5" fmla="*/ 5970828 w 7537596"/>
              <a:gd name="connsiteY5" fmla="*/ 2236546 h 2784403"/>
              <a:gd name="connsiteX6" fmla="*/ 0 w 7537596"/>
              <a:gd name="connsiteY6" fmla="*/ 2241365 h 2784403"/>
              <a:gd name="connsiteX7" fmla="*/ 344557 w 7537596"/>
              <a:gd name="connsiteY7" fmla="*/ 564482 h 2784403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70828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6114915 w 7537596"/>
              <a:gd name="connsiteY5" fmla="*/ 2070292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44557 w 7537596"/>
              <a:gd name="connsiteY0" fmla="*/ 564482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44557 w 7537596"/>
              <a:gd name="connsiteY7" fmla="*/ 564482 h 2795487"/>
              <a:gd name="connsiteX0" fmla="*/ 350099 w 7537596"/>
              <a:gd name="connsiteY0" fmla="*/ 558940 h 2795487"/>
              <a:gd name="connsiteX1" fmla="*/ 6319962 w 7537596"/>
              <a:gd name="connsiteY1" fmla="*/ 553399 h 2795487"/>
              <a:gd name="connsiteX2" fmla="*/ 6436341 w 7537596"/>
              <a:gd name="connsiteY2" fmla="*/ 0 h 2795487"/>
              <a:gd name="connsiteX3" fmla="*/ 7537596 w 7537596"/>
              <a:gd name="connsiteY3" fmla="*/ 1389430 h 2795487"/>
              <a:gd name="connsiteX4" fmla="*/ 5832283 w 7537596"/>
              <a:gd name="connsiteY4" fmla="*/ 2795487 h 2795487"/>
              <a:gd name="connsiteX5" fmla="*/ 5965286 w 7537596"/>
              <a:gd name="connsiteY5" fmla="*/ 2236546 h 2795487"/>
              <a:gd name="connsiteX6" fmla="*/ 0 w 7537596"/>
              <a:gd name="connsiteY6" fmla="*/ 2241365 h 2795487"/>
              <a:gd name="connsiteX7" fmla="*/ 350099 w 7537596"/>
              <a:gd name="connsiteY7" fmla="*/ 558940 h 27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96" h="2795487">
                <a:moveTo>
                  <a:pt x="350099" y="558940"/>
                </a:moveTo>
                <a:lnTo>
                  <a:pt x="6319962" y="553399"/>
                </a:lnTo>
                <a:lnTo>
                  <a:pt x="6436341" y="0"/>
                </a:lnTo>
                <a:lnTo>
                  <a:pt x="7537596" y="1389430"/>
                </a:lnTo>
                <a:lnTo>
                  <a:pt x="5832283" y="2795487"/>
                </a:lnTo>
                <a:lnTo>
                  <a:pt x="5965286" y="2236546"/>
                </a:lnTo>
                <a:lnTo>
                  <a:pt x="0" y="2241365"/>
                </a:lnTo>
                <a:lnTo>
                  <a:pt x="350099" y="5589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2">
                  <a:shade val="63000"/>
                  <a:satMod val="120000"/>
                  <a:alpha val="4243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D86B1-7D1A-45FF-01BC-BCB96D1585F4}"/>
              </a:ext>
            </a:extLst>
          </p:cNvPr>
          <p:cNvSpPr/>
          <p:nvPr userDrawn="1"/>
        </p:nvSpPr>
        <p:spPr>
          <a:xfrm>
            <a:off x="0" y="4479925"/>
            <a:ext cx="9144000" cy="663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8000">
                <a:schemeClr val="bg2">
                  <a:shade val="63000"/>
                  <a:satMod val="1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979D2C-BAE4-465F-A31F-D3688E5D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0EA2B4-376B-AD8D-4233-B6BEE98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8DA263-227B-3BD6-3C47-A16A727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A857-F391-7285-C51D-D4A4770830FC}"/>
              </a:ext>
            </a:extLst>
          </p:cNvPr>
          <p:cNvCxnSpPr>
            <a:cxnSpLocks/>
          </p:cNvCxnSpPr>
          <p:nvPr userDrawn="1"/>
        </p:nvCxnSpPr>
        <p:spPr>
          <a:xfrm>
            <a:off x="0" y="4479925"/>
            <a:ext cx="9144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BDA188-12F5-B50E-2995-2AFF178116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2251" y="52935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>
                    <a:lumMod val="20000"/>
                    <a:lumOff val="80000"/>
                    <a:alpha val="37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773D2F-F341-CEFB-DC9F-1AB9DA7F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741" y="898194"/>
            <a:ext cx="6904812" cy="2795485"/>
          </a:xfrm>
        </p:spPr>
        <p:txBody>
          <a:bodyPr/>
          <a:lstStyle/>
          <a:p>
            <a:r>
              <a:rPr lang="en-GB" dirty="0"/>
              <a:t>Click to add a quote. </a:t>
            </a:r>
            <a:br>
              <a:rPr lang="en-GB" dirty="0"/>
            </a:br>
            <a:r>
              <a:rPr lang="en-GB" dirty="0"/>
              <a:t>Maximum amount of lines is 7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CFF451-D0B5-C468-1AF1-FF24574E4F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2147" y="3844807"/>
            <a:ext cx="1568450" cy="338138"/>
          </a:xfrm>
        </p:spPr>
        <p:txBody>
          <a:bodyPr>
            <a:noAutofit/>
          </a:bodyPr>
          <a:lstStyle>
            <a:lvl1pPr marL="0" indent="0">
              <a:buNone/>
              <a:defRPr sz="800" b="1" i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Noto Serif Black" panose="020205020605050202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</a:lstStyle>
          <a:p>
            <a:pPr lvl="0"/>
            <a:r>
              <a:rPr lang="en-GB" dirty="0"/>
              <a:t>- Click to add name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FC2DD1-FB8D-A383-DD81-B3E1AEBF6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mple White">
    <p:bg>
      <p:bgPr>
        <a:gradFill>
          <a:gsLst>
            <a:gs pos="0">
              <a:srgbClr val="004386"/>
            </a:gs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8DF6778-A1A4-E5DC-8B6B-16FFCC3FA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09062" y="-7035"/>
            <a:ext cx="5242427" cy="5163045"/>
          </a:xfrm>
          <a:custGeom>
            <a:avLst/>
            <a:gdLst>
              <a:gd name="connsiteX0" fmla="*/ 0 w 5253038"/>
              <a:gd name="connsiteY0" fmla="*/ 5153025 h 5153025"/>
              <a:gd name="connsiteX1" fmla="*/ 1288256 w 5253038"/>
              <a:gd name="connsiteY1" fmla="*/ 0 h 5153025"/>
              <a:gd name="connsiteX2" fmla="*/ 5253038 w 5253038"/>
              <a:gd name="connsiteY2" fmla="*/ 0 h 5153025"/>
              <a:gd name="connsiteX3" fmla="*/ 3964782 w 5253038"/>
              <a:gd name="connsiteY3" fmla="*/ 5153025 h 5153025"/>
              <a:gd name="connsiteX4" fmla="*/ 0 w 5253038"/>
              <a:gd name="connsiteY4" fmla="*/ 5153025 h 5153025"/>
              <a:gd name="connsiteX0" fmla="*/ 2988 w 5256026"/>
              <a:gd name="connsiteY0" fmla="*/ 5153025 h 5153025"/>
              <a:gd name="connsiteX1" fmla="*/ 0 w 5256026"/>
              <a:gd name="connsiteY1" fmla="*/ 0 h 5153025"/>
              <a:gd name="connsiteX2" fmla="*/ 5256026 w 5256026"/>
              <a:gd name="connsiteY2" fmla="*/ 0 h 5153025"/>
              <a:gd name="connsiteX3" fmla="*/ 3967770 w 5256026"/>
              <a:gd name="connsiteY3" fmla="*/ 5153025 h 5153025"/>
              <a:gd name="connsiteX4" fmla="*/ 2988 w 5256026"/>
              <a:gd name="connsiteY4" fmla="*/ 5153025 h 5153025"/>
              <a:gd name="connsiteX0" fmla="*/ 2988 w 3967770"/>
              <a:gd name="connsiteY0" fmla="*/ 5164109 h 5164109"/>
              <a:gd name="connsiteX1" fmla="*/ 0 w 3967770"/>
              <a:gd name="connsiteY1" fmla="*/ 11084 h 5164109"/>
              <a:gd name="connsiteX2" fmla="*/ 3200011 w 3967770"/>
              <a:gd name="connsiteY2" fmla="*/ 0 h 5164109"/>
              <a:gd name="connsiteX3" fmla="*/ 3967770 w 3967770"/>
              <a:gd name="connsiteY3" fmla="*/ 5164109 h 5164109"/>
              <a:gd name="connsiteX4" fmla="*/ 2988 w 3967770"/>
              <a:gd name="connsiteY4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22345 w 5212297"/>
              <a:gd name="connsiteY4" fmla="*/ 5147484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62173"/>
              <a:gd name="connsiteY0" fmla="*/ 5153026 h 5153026"/>
              <a:gd name="connsiteX1" fmla="*/ 0 w 5262173"/>
              <a:gd name="connsiteY1" fmla="*/ 1 h 5153026"/>
              <a:gd name="connsiteX2" fmla="*/ 3205552 w 5262173"/>
              <a:gd name="connsiteY2" fmla="*/ 0 h 5153026"/>
              <a:gd name="connsiteX3" fmla="*/ 5262173 w 5262173"/>
              <a:gd name="connsiteY3" fmla="*/ 2488278 h 5153026"/>
              <a:gd name="connsiteX4" fmla="*/ 2111261 w 5262173"/>
              <a:gd name="connsiteY4" fmla="*/ 5153026 h 5153026"/>
              <a:gd name="connsiteX5" fmla="*/ 2988 w 5262173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2988 w 5217839"/>
              <a:gd name="connsiteY5" fmla="*/ 5153026 h 5153026"/>
              <a:gd name="connsiteX0" fmla="*/ 8530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8530 w 5217839"/>
              <a:gd name="connsiteY5" fmla="*/ 5153026 h 5153026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208712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197628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999" h="5141943">
                <a:moveTo>
                  <a:pt x="606" y="5141943"/>
                </a:moveTo>
                <a:cubicBezTo>
                  <a:pt x="-2237" y="3424268"/>
                  <a:pt x="6003" y="1717676"/>
                  <a:pt x="3160" y="1"/>
                </a:cubicBezTo>
                <a:lnTo>
                  <a:pt x="3197628" y="0"/>
                </a:lnTo>
                <a:lnTo>
                  <a:pt x="5220999" y="2576947"/>
                </a:lnTo>
                <a:lnTo>
                  <a:pt x="2114421" y="5141942"/>
                </a:lnTo>
                <a:lnTo>
                  <a:pt x="606" y="51419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2738" dist="637342">
              <a:prstClr val="black">
                <a:alpha val="78000"/>
              </a:prstClr>
            </a:innerShdw>
          </a:effectLst>
        </p:spPr>
        <p:txBody>
          <a:bodyPr anchor="ctr">
            <a:normAutofit/>
          </a:bodyPr>
          <a:lstStyle>
            <a:lvl1pPr marL="933450" indent="0">
              <a:buNone/>
              <a:tabLst/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1252-B6D9-5AF4-4833-E2222F38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254" y="841772"/>
            <a:ext cx="5220999" cy="17907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7479-93BD-1A55-AC76-0E3A3F22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254" y="2701528"/>
            <a:ext cx="5220999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090AA-124B-0612-777C-264A607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640882"/>
            <a:ext cx="982183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85CF9-EF62-2FF8-03C2-80089FB6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367" y="4640882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5FAB93-A2D4-3A48-2140-104A9EB7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9" y="4640882"/>
            <a:ext cx="41781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8C89C-7274-3088-EC06-BE20F3383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922" y="4503066"/>
            <a:ext cx="2259069" cy="5788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3D313D-2B4D-D14D-11C0-E3B6754317CA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DC92F-C48D-EE1E-BC84-8131B8B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188"/>
            <a:ext cx="7886700" cy="6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F5A-66E2-1325-3E44-51778AD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75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61B7A-4086-7BD0-3AB1-D362CFA94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70621"/>
            <a:ext cx="9821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B1D4-21C3-5886-6506-582F2665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7367" y="467062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256D-3E4A-8141-7609-1ABD5E73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09" y="4670621"/>
            <a:ext cx="4178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735629-E579-B08B-48AB-8D9BB8DFDD49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4806F01-3F78-52E9-BD93-520DE4DB501D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Queensland Government</a:t>
            </a:r>
            <a:endParaRPr lang="en-AU" dirty="0">
              <a:solidFill>
                <a:schemeClr val="bg2">
                  <a:lumMod val="10000"/>
                  <a:lumOff val="9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218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50" r:id="rId3"/>
    <p:sldLayoutId id="2147483747" r:id="rId4"/>
    <p:sldLayoutId id="2147483748" r:id="rId5"/>
    <p:sldLayoutId id="2147483725" r:id="rId6"/>
    <p:sldLayoutId id="2147483752" r:id="rId7"/>
    <p:sldLayoutId id="2147483710" r:id="rId8"/>
    <p:sldLayoutId id="2147483728" r:id="rId9"/>
    <p:sldLayoutId id="2147483712" r:id="rId10"/>
    <p:sldLayoutId id="2147483726" r:id="rId11"/>
    <p:sldLayoutId id="2147483727" r:id="rId12"/>
    <p:sldLayoutId id="2147483714" r:id="rId13"/>
    <p:sldLayoutId id="2147483713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822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DC92F-C48D-EE1E-BC84-8131B8B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188"/>
            <a:ext cx="7886700" cy="62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F5A-66E2-1325-3E44-51778AD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75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61B7A-4086-7BD0-3AB1-D362CFA94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70621"/>
            <a:ext cx="9821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B1D4-21C3-5886-6506-582F2665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7367" y="467062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256D-3E4A-8141-7609-1ABD5E73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09" y="4670621"/>
            <a:ext cx="4178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59DA6F-E172-5598-ED5B-E960719D2317}"/>
              </a:ext>
            </a:extLst>
          </p:cNvPr>
          <p:cNvCxnSpPr>
            <a:cxnSpLocks/>
          </p:cNvCxnSpPr>
          <p:nvPr userDrawn="1"/>
        </p:nvCxnSpPr>
        <p:spPr>
          <a:xfrm>
            <a:off x="250648" y="383652"/>
            <a:ext cx="8642705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C06E283-39F7-B913-D860-8363530DE695}"/>
              </a:ext>
            </a:extLst>
          </p:cNvPr>
          <p:cNvSpPr txBox="1">
            <a:spLocks/>
          </p:cNvSpPr>
          <p:nvPr userDrawn="1"/>
        </p:nvSpPr>
        <p:spPr>
          <a:xfrm>
            <a:off x="1032471" y="98802"/>
            <a:ext cx="7886700" cy="28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tx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Queensland Government</a:t>
            </a:r>
            <a:endParaRPr lang="en-AU" dirty="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056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49" r:id="rId3"/>
    <p:sldLayoutId id="2147483751" r:id="rId4"/>
    <p:sldLayoutId id="2147483735" r:id="rId5"/>
    <p:sldLayoutId id="2147483756" r:id="rId6"/>
    <p:sldLayoutId id="2147483740" r:id="rId7"/>
    <p:sldLayoutId id="2147483753" r:id="rId8"/>
    <p:sldLayoutId id="2147483736" r:id="rId9"/>
    <p:sldLayoutId id="2147483737" r:id="rId10"/>
    <p:sldLayoutId id="2147483738" r:id="rId11"/>
    <p:sldLayoutId id="2147483741" r:id="rId12"/>
    <p:sldLayoutId id="2147483755" r:id="rId13"/>
    <p:sldLayoutId id="2147483742" r:id="rId14"/>
    <p:sldLayoutId id="2147483754" r:id="rId15"/>
    <p:sldLayoutId id="2147483743" r:id="rId16"/>
    <p:sldLayoutId id="2147483744" r:id="rId17"/>
    <p:sldLayoutId id="2147483745" r:id="rId18"/>
    <p:sldLayoutId id="2147483746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" userDrawn="1">
          <p15:clr>
            <a:srgbClr val="F26B43"/>
          </p15:clr>
        </p15:guide>
        <p15:guide id="2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C022-248E-DB70-F6A9-D7D71BBF8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3097"/>
            <a:ext cx="6858000" cy="1790700"/>
          </a:xfrm>
        </p:spPr>
        <p:txBody>
          <a:bodyPr/>
          <a:lstStyle/>
          <a:p>
            <a:r>
              <a:rPr lang="en-AU" dirty="0"/>
              <a:t>Future state </a:t>
            </a:r>
            <a:br>
              <a:rPr lang="en-AU" dirty="0"/>
            </a:br>
            <a:r>
              <a:rPr lang="en-AU" dirty="0"/>
              <a:t>customer journey mapping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9F659-CA61-D321-C596-B270C69F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507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ample of a future state customer journey map. The map shows the stages of a journey, what the client is doing and feeling, and their touch points with the organisation along the journey. ">
            <a:extLst>
              <a:ext uri="{FF2B5EF4-FFF2-40B4-BE49-F238E27FC236}">
                <a16:creationId xmlns:a16="http://schemas.microsoft.com/office/drawing/2014/main" id="{D2F9AF46-BEA4-DF68-B624-A32C341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2" y="436880"/>
            <a:ext cx="6840437" cy="38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0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A0E12-29FE-5D41-C3B2-2F2DB264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7" name="Shape 318" descr="A detailed, black and white concept drawing titled &quot;Housing &amp; Homelessness Future State Center Map,&quot; created by Meld Studios. The map illustrates the layout and client journey through a proposed service centre in a hand-sketched, cartoon style.&#10;&#10;The journey flows from left to right:&#10;1.  **Entrance &amp; Reception:** A client is greeted at a reception desk. A key in the bottom left identifies different figures (Client, Staff, External Provider, Criminal History Provider).&#10;2.  **Information &amp; Self-Service:** Past reception, there is an information wall, followed by a computer and printing area for clients to complete applications.&#10;3.  **Consultation &amp; Waiting Areas:** The center features various seating arrangements, including a large, circular, open consultation desk staffed by several workers, as well as smaller, semi-private booths.&#10;4.  **Amenities &amp; Private Services:** Further to the right are toilets, phone charging stations, and individual desks where staff assist clients one-on-one.&#10;5.  **Meeting Rooms:** The far right of the map shows private meeting rooms.&#10;&#10;Throughout the map, there are numerous numbered callouts that describe the function of each space and the services provided, such as &quot;1. Accessible first contact,&quot; &quot;2. Safe space,&quot; &quot;9. Toilets/facilities made available to clients,&quot; and &quot;11. Computers, printing and mobile charging available.&quot;">
            <a:extLst>
              <a:ext uri="{FF2B5EF4-FFF2-40B4-BE49-F238E27FC236}">
                <a16:creationId xmlns:a16="http://schemas.microsoft.com/office/drawing/2014/main" id="{56EB092E-4734-37FF-4357-AF5071D99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960"/>
          <a:stretch/>
        </p:blipFill>
        <p:spPr>
          <a:xfrm>
            <a:off x="220998" y="1280160"/>
            <a:ext cx="8620723" cy="1879599"/>
          </a:xfrm>
          <a:prstGeom prst="rect">
            <a:avLst/>
          </a:prstGeom>
          <a:noFill/>
          <a:ln w="9525" cap="flat" cmpd="sng">
            <a:solidFill>
              <a:srgbClr val="3C3C3B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83105003"/>
      </p:ext>
    </p:extLst>
  </p:cSld>
  <p:clrMapOvr>
    <a:masterClrMapping/>
  </p:clrMapOvr>
</p:sld>
</file>

<file path=ppt/theme/theme1.xml><?xml version="1.0" encoding="utf-8"?>
<a:theme xmlns:a="http://schemas.openxmlformats.org/drawingml/2006/main" name="QGOV 2025 MS Theme">
  <a:themeElements>
    <a:clrScheme name="2025_QGOV Dark Theme">
      <a:dk1>
        <a:srgbClr val="005EB8"/>
      </a:dk1>
      <a:lt1>
        <a:sysClr val="window" lastClr="FFFFFF"/>
      </a:lt1>
      <a:dk2>
        <a:srgbClr val="05325F"/>
      </a:dk2>
      <a:lt2>
        <a:srgbClr val="E7E6E6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C9868 DfQ PPT - Wide template B Arial 4SEP" id="{A73AFBAB-448C-4CCB-955F-7A51ED1F496D}" vid="{451A848B-8685-4AF7-9D38-51EC6C846B7F}"/>
    </a:ext>
  </a:extLst>
</a:theme>
</file>

<file path=ppt/theme/theme2.xml><?xml version="1.0" encoding="utf-8"?>
<a:theme xmlns:a="http://schemas.openxmlformats.org/drawingml/2006/main" name="1_QGOV 2025 MS Theme">
  <a:themeElements>
    <a:clrScheme name="2025_QGOV Light Theme">
      <a:dk1>
        <a:srgbClr val="005EB8"/>
      </a:dk1>
      <a:lt1>
        <a:sysClr val="window" lastClr="FFFFFF"/>
      </a:lt1>
      <a:dk2>
        <a:srgbClr val="05325F"/>
      </a:dk2>
      <a:lt2>
        <a:srgbClr val="E7E6E6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C9868 DfQ PPT - Wide template B Arial 4SEP" id="{A73AFBAB-448C-4CCB-955F-7A51ED1F496D}" vid="{AACEADCB-D2D5-40FC-8511-CFA0BA2D12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a3e277-6fe1-4835-804c-646efa345400"/>
    <lcf76f155ced4ddcb4097134ff3c332f xmlns="8d0c2e71-8fa1-488d-87e2-559f9dfd3c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C485BDA934ED48A6C9173318D2A035" ma:contentTypeVersion="18" ma:contentTypeDescription="Create a new document." ma:contentTypeScope="" ma:versionID="85bc578cb10f4963906e0bf4af0fbd93">
  <xsd:schema xmlns:xsd="http://www.w3.org/2001/XMLSchema" xmlns:xs="http://www.w3.org/2001/XMLSchema" xmlns:p="http://schemas.microsoft.com/office/2006/metadata/properties" xmlns:ns2="8d0c2e71-8fa1-488d-87e2-559f9dfd3c3b" xmlns:ns3="e9a3e277-6fe1-4835-804c-646efa345400" targetNamespace="http://schemas.microsoft.com/office/2006/metadata/properties" ma:root="true" ma:fieldsID="c0c59ffcf12271a650ec6ea4c7415e72" ns2:_="" ns3:_="">
    <xsd:import namespace="8d0c2e71-8fa1-488d-87e2-559f9dfd3c3b"/>
    <xsd:import namespace="e9a3e277-6fe1-4835-804c-646efa345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c2e71-8fa1-488d-87e2-559f9dfd3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6c13654-9e0b-40a7-be5f-9925f2f86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3e277-6fe1-4835-804c-646efa345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52616c0-3e61-46b4-b9ab-47015a8e3ec5}" ma:internalName="TaxCatchAll" ma:showField="CatchAllData" ma:web="e9a3e277-6fe1-4835-804c-646efa345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65BCB-5DAA-419A-A316-2A71AFC5B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32786-4879-41AB-B59C-AEC7ADFFA746}">
  <ds:schemaRefs>
    <ds:schemaRef ds:uri="http://www.w3.org/XML/1998/namespace"/>
    <ds:schemaRef ds:uri="http://purl.org/dc/terms/"/>
    <ds:schemaRef ds:uri="e9a3e277-6fe1-4835-804c-646efa34540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d0c2e71-8fa1-488d-87e2-559f9dfd3c3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DE5B6E-CEBC-4E76-9BFD-E3DCC66B7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c2e71-8fa1-488d-87e2-559f9dfd3c3b"/>
    <ds:schemaRef ds:uri="e9a3e277-6fe1-4835-804c-646efa345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deliverqld-ppt-wide-arial-template (1)</Template>
  <TotalTime>14</TotalTime>
  <Words>9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Noto Serif Medium</vt:lpstr>
      <vt:lpstr>Times New Roman</vt:lpstr>
      <vt:lpstr>QGOV 2025 MS Theme</vt:lpstr>
      <vt:lpstr>1_QGOV 2025 MS Theme</vt:lpstr>
      <vt:lpstr>Future state  customer journey mapping examples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Harry</dc:creator>
  <cp:lastModifiedBy>Julia Harry</cp:lastModifiedBy>
  <cp:revision>1</cp:revision>
  <cp:lastPrinted>2020-06-09T05:35:31Z</cp:lastPrinted>
  <dcterms:created xsi:type="dcterms:W3CDTF">2025-10-01T01:35:53Z</dcterms:created>
  <dcterms:modified xsi:type="dcterms:W3CDTF">2025-10-01T01:50:21Z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0x0101003FC485BDA934ED48A6C9173318D2A035</vt:lpwstr>
  </property>
  <property fmtid="{D5CDD505-2E9C-101B-9397-08002B2CF9AE}" pid="3" name="MediaServiceImageTags">
    <vt:lpwstr/>
  </property>
  <property fmtid="{D5CDD505-2E9C-101B-9397-08002B2CF9AE}" pid="4" name="_dlc_DocIdItemGuid">
    <vt:lpwstr>e1168d2b-5bcb-49ed-aee3-2dfe370931f1</vt:lpwstr>
  </property>
</Properties>
</file>